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7"/>
  </p:notesMasterIdLst>
  <p:handoutMasterIdLst>
    <p:handoutMasterId r:id="rId18"/>
  </p:handoutMasterIdLst>
  <p:sldIdLst>
    <p:sldId id="372" r:id="rId5"/>
    <p:sldId id="514" r:id="rId6"/>
    <p:sldId id="257" r:id="rId7"/>
    <p:sldId id="258" r:id="rId8"/>
    <p:sldId id="259" r:id="rId9"/>
    <p:sldId id="260" r:id="rId10"/>
    <p:sldId id="261" r:id="rId11"/>
    <p:sldId id="262" r:id="rId12"/>
    <p:sldId id="263" r:id="rId13"/>
    <p:sldId id="264" r:id="rId14"/>
    <p:sldId id="479" r:id="rId15"/>
    <p:sldId id="520" r:id="rId16"/>
  </p:sldIdLst>
  <p:sldSz cx="12192000" cy="6858000"/>
  <p:notesSz cx="6858000" cy="9144000"/>
  <p:custShowLst>
    <p:custShow name="Anpassat bildspel 1" id="0">
      <p:sldLst/>
    </p:custShow>
  </p:custShow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1B84E"/>
    <a:srgbClr val="82BF63"/>
    <a:srgbClr val="6CC04A"/>
    <a:srgbClr val="95CA7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A00F32-F926-449A-B06F-09A0032183F4}" v="5" dt="2024-02-08T10:32:10.5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84669" autoAdjust="0"/>
  </p:normalViewPr>
  <p:slideViewPr>
    <p:cSldViewPr snapToGrid="0">
      <p:cViewPr varScale="1">
        <p:scale>
          <a:sx n="63" d="100"/>
          <a:sy n="63" d="100"/>
        </p:scale>
        <p:origin x="60" y="44"/>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edrik Byström Sjödin" userId="dcfacff1-8705-4c91-9b89-21ebe04858fd" providerId="ADAL" clId="{E8A00F32-F926-449A-B06F-09A0032183F4}"/>
    <pc:docChg chg="undo custSel addSld delSld modSld">
      <pc:chgData name="Fredrik Byström Sjödin" userId="dcfacff1-8705-4c91-9b89-21ebe04858fd" providerId="ADAL" clId="{E8A00F32-F926-449A-B06F-09A0032183F4}" dt="2024-02-08T10:32:10.546" v="114"/>
      <pc:docMkLst>
        <pc:docMk/>
      </pc:docMkLst>
      <pc:sldChg chg="modSp add del mod">
        <pc:chgData name="Fredrik Byström Sjödin" userId="dcfacff1-8705-4c91-9b89-21ebe04858fd" providerId="ADAL" clId="{E8A00F32-F926-449A-B06F-09A0032183F4}" dt="2024-02-08T10:19:02.797" v="9" actId="47"/>
        <pc:sldMkLst>
          <pc:docMk/>
          <pc:sldMk cId="2910102903" sldId="256"/>
        </pc:sldMkLst>
        <pc:spChg chg="mod">
          <ac:chgData name="Fredrik Byström Sjödin" userId="dcfacff1-8705-4c91-9b89-21ebe04858fd" providerId="ADAL" clId="{E8A00F32-F926-449A-B06F-09A0032183F4}" dt="2024-02-08T10:18:07.693" v="3" actId="207"/>
          <ac:spMkLst>
            <pc:docMk/>
            <pc:sldMk cId="2910102903" sldId="256"/>
            <ac:spMk id="2" creationId="{D40FCEDB-5B2C-F459-332B-DB46DBFD3CCE}"/>
          </ac:spMkLst>
        </pc:spChg>
        <pc:spChg chg="mod">
          <ac:chgData name="Fredrik Byström Sjödin" userId="dcfacff1-8705-4c91-9b89-21ebe04858fd" providerId="ADAL" clId="{E8A00F32-F926-449A-B06F-09A0032183F4}" dt="2024-02-08T10:18:17.766" v="4" actId="207"/>
          <ac:spMkLst>
            <pc:docMk/>
            <pc:sldMk cId="2910102903" sldId="256"/>
            <ac:spMk id="3" creationId="{471B5550-B35D-CB66-83B6-7979164C84CB}"/>
          </ac:spMkLst>
        </pc:spChg>
      </pc:sldChg>
      <pc:sldChg chg="modSp add mod">
        <pc:chgData name="Fredrik Byström Sjödin" userId="dcfacff1-8705-4c91-9b89-21ebe04858fd" providerId="ADAL" clId="{E8A00F32-F926-449A-B06F-09A0032183F4}" dt="2024-02-08T10:18:38.800" v="7" actId="5793"/>
        <pc:sldMkLst>
          <pc:docMk/>
          <pc:sldMk cId="2264703029" sldId="257"/>
        </pc:sldMkLst>
        <pc:spChg chg="mod">
          <ac:chgData name="Fredrik Byström Sjödin" userId="dcfacff1-8705-4c91-9b89-21ebe04858fd" providerId="ADAL" clId="{E8A00F32-F926-449A-B06F-09A0032183F4}" dt="2024-02-08T10:18:33.032" v="6" actId="207"/>
          <ac:spMkLst>
            <pc:docMk/>
            <pc:sldMk cId="2264703029" sldId="257"/>
            <ac:spMk id="2" creationId="{D40FCEDB-5B2C-F459-332B-DB46DBFD3CCE}"/>
          </ac:spMkLst>
        </pc:spChg>
        <pc:spChg chg="mod">
          <ac:chgData name="Fredrik Byström Sjödin" userId="dcfacff1-8705-4c91-9b89-21ebe04858fd" providerId="ADAL" clId="{E8A00F32-F926-449A-B06F-09A0032183F4}" dt="2024-02-08T10:18:38.800" v="7" actId="5793"/>
          <ac:spMkLst>
            <pc:docMk/>
            <pc:sldMk cId="2264703029" sldId="257"/>
            <ac:spMk id="3" creationId="{471B5550-B35D-CB66-83B6-7979164C84CB}"/>
          </ac:spMkLst>
        </pc:spChg>
      </pc:sldChg>
      <pc:sldChg chg="addSp modSp add mod modAnim">
        <pc:chgData name="Fredrik Byström Sjödin" userId="dcfacff1-8705-4c91-9b89-21ebe04858fd" providerId="ADAL" clId="{E8A00F32-F926-449A-B06F-09A0032183F4}" dt="2024-02-08T10:32:10.546" v="114"/>
        <pc:sldMkLst>
          <pc:docMk/>
          <pc:sldMk cId="3599723943" sldId="258"/>
        </pc:sldMkLst>
        <pc:spChg chg="mod">
          <ac:chgData name="Fredrik Byström Sjödin" userId="dcfacff1-8705-4c91-9b89-21ebe04858fd" providerId="ADAL" clId="{E8A00F32-F926-449A-B06F-09A0032183F4}" dt="2024-02-08T10:18:50.626" v="8" actId="207"/>
          <ac:spMkLst>
            <pc:docMk/>
            <pc:sldMk cId="3599723943" sldId="258"/>
            <ac:spMk id="2" creationId="{D40FCEDB-5B2C-F459-332B-DB46DBFD3CCE}"/>
          </ac:spMkLst>
        </pc:spChg>
        <pc:spChg chg="mod">
          <ac:chgData name="Fredrik Byström Sjödin" userId="dcfacff1-8705-4c91-9b89-21ebe04858fd" providerId="ADAL" clId="{E8A00F32-F926-449A-B06F-09A0032183F4}" dt="2024-02-08T10:20:32.730" v="21" actId="20577"/>
          <ac:spMkLst>
            <pc:docMk/>
            <pc:sldMk cId="3599723943" sldId="258"/>
            <ac:spMk id="4" creationId="{60E78F20-3DAB-74E8-11D3-E95B5C3766F7}"/>
          </ac:spMkLst>
        </pc:spChg>
        <pc:spChg chg="add mod">
          <ac:chgData name="Fredrik Byström Sjödin" userId="dcfacff1-8705-4c91-9b89-21ebe04858fd" providerId="ADAL" clId="{E8A00F32-F926-449A-B06F-09A0032183F4}" dt="2024-02-08T10:32:05.089" v="113" actId="692"/>
          <ac:spMkLst>
            <pc:docMk/>
            <pc:sldMk cId="3599723943" sldId="258"/>
            <ac:spMk id="5" creationId="{E4913F60-952D-6BFC-2CB1-8B4CAEA64F6C}"/>
          </ac:spMkLst>
        </pc:spChg>
      </pc:sldChg>
      <pc:sldChg chg="modSp add mod">
        <pc:chgData name="Fredrik Byström Sjödin" userId="dcfacff1-8705-4c91-9b89-21ebe04858fd" providerId="ADAL" clId="{E8A00F32-F926-449A-B06F-09A0032183F4}" dt="2024-02-08T10:21:24.234" v="31" actId="122"/>
        <pc:sldMkLst>
          <pc:docMk/>
          <pc:sldMk cId="3161338762" sldId="259"/>
        </pc:sldMkLst>
        <pc:spChg chg="mod">
          <ac:chgData name="Fredrik Byström Sjödin" userId="dcfacff1-8705-4c91-9b89-21ebe04858fd" providerId="ADAL" clId="{E8A00F32-F926-449A-B06F-09A0032183F4}" dt="2024-02-08T10:19:11.031" v="10" actId="207"/>
          <ac:spMkLst>
            <pc:docMk/>
            <pc:sldMk cId="3161338762" sldId="259"/>
            <ac:spMk id="2" creationId="{D40FCEDB-5B2C-F459-332B-DB46DBFD3CCE}"/>
          </ac:spMkLst>
        </pc:spChg>
        <pc:spChg chg="mod">
          <ac:chgData name="Fredrik Byström Sjödin" userId="dcfacff1-8705-4c91-9b89-21ebe04858fd" providerId="ADAL" clId="{E8A00F32-F926-449A-B06F-09A0032183F4}" dt="2024-02-08T10:21:24.234" v="31" actId="122"/>
          <ac:spMkLst>
            <pc:docMk/>
            <pc:sldMk cId="3161338762" sldId="259"/>
            <ac:spMk id="4" creationId="{60E78F20-3DAB-74E8-11D3-E95B5C3766F7}"/>
          </ac:spMkLst>
        </pc:spChg>
      </pc:sldChg>
      <pc:sldChg chg="del">
        <pc:chgData name="Fredrik Byström Sjödin" userId="dcfacff1-8705-4c91-9b89-21ebe04858fd" providerId="ADAL" clId="{E8A00F32-F926-449A-B06F-09A0032183F4}" dt="2024-02-08T10:16:55.339" v="1" actId="47"/>
        <pc:sldMkLst>
          <pc:docMk/>
          <pc:sldMk cId="1167735889" sldId="260"/>
        </pc:sldMkLst>
      </pc:sldChg>
      <pc:sldChg chg="modSp add mod">
        <pc:chgData name="Fredrik Byström Sjödin" userId="dcfacff1-8705-4c91-9b89-21ebe04858fd" providerId="ADAL" clId="{E8A00F32-F926-449A-B06F-09A0032183F4}" dt="2024-02-08T10:19:23.348" v="11" actId="207"/>
        <pc:sldMkLst>
          <pc:docMk/>
          <pc:sldMk cId="2157269919" sldId="260"/>
        </pc:sldMkLst>
        <pc:spChg chg="mod">
          <ac:chgData name="Fredrik Byström Sjödin" userId="dcfacff1-8705-4c91-9b89-21ebe04858fd" providerId="ADAL" clId="{E8A00F32-F926-449A-B06F-09A0032183F4}" dt="2024-02-08T10:19:23.348" v="11" actId="207"/>
          <ac:spMkLst>
            <pc:docMk/>
            <pc:sldMk cId="2157269919" sldId="260"/>
            <ac:spMk id="2" creationId="{D40FCEDB-5B2C-F459-332B-DB46DBFD3CCE}"/>
          </ac:spMkLst>
        </pc:spChg>
      </pc:sldChg>
      <pc:sldChg chg="del">
        <pc:chgData name="Fredrik Byström Sjödin" userId="dcfacff1-8705-4c91-9b89-21ebe04858fd" providerId="ADAL" clId="{E8A00F32-F926-449A-B06F-09A0032183F4}" dt="2024-02-08T10:16:55.339" v="1" actId="47"/>
        <pc:sldMkLst>
          <pc:docMk/>
          <pc:sldMk cId="3150624246" sldId="261"/>
        </pc:sldMkLst>
      </pc:sldChg>
      <pc:sldChg chg="modSp add mod">
        <pc:chgData name="Fredrik Byström Sjödin" userId="dcfacff1-8705-4c91-9b89-21ebe04858fd" providerId="ADAL" clId="{E8A00F32-F926-449A-B06F-09A0032183F4}" dt="2024-02-08T10:19:31.693" v="12" actId="207"/>
        <pc:sldMkLst>
          <pc:docMk/>
          <pc:sldMk cId="3619832496" sldId="261"/>
        </pc:sldMkLst>
        <pc:spChg chg="mod">
          <ac:chgData name="Fredrik Byström Sjödin" userId="dcfacff1-8705-4c91-9b89-21ebe04858fd" providerId="ADAL" clId="{E8A00F32-F926-449A-B06F-09A0032183F4}" dt="2024-02-08T10:19:31.693" v="12" actId="207"/>
          <ac:spMkLst>
            <pc:docMk/>
            <pc:sldMk cId="3619832496" sldId="261"/>
            <ac:spMk id="2" creationId="{D40FCEDB-5B2C-F459-332B-DB46DBFD3CCE}"/>
          </ac:spMkLst>
        </pc:spChg>
      </pc:sldChg>
      <pc:sldChg chg="del">
        <pc:chgData name="Fredrik Byström Sjödin" userId="dcfacff1-8705-4c91-9b89-21ebe04858fd" providerId="ADAL" clId="{E8A00F32-F926-449A-B06F-09A0032183F4}" dt="2024-02-08T10:16:55.339" v="1" actId="47"/>
        <pc:sldMkLst>
          <pc:docMk/>
          <pc:sldMk cId="120222462" sldId="262"/>
        </pc:sldMkLst>
      </pc:sldChg>
      <pc:sldChg chg="modSp add mod">
        <pc:chgData name="Fredrik Byström Sjödin" userId="dcfacff1-8705-4c91-9b89-21ebe04858fd" providerId="ADAL" clId="{E8A00F32-F926-449A-B06F-09A0032183F4}" dt="2024-02-08T10:19:42.651" v="13" actId="207"/>
        <pc:sldMkLst>
          <pc:docMk/>
          <pc:sldMk cId="3105630985" sldId="262"/>
        </pc:sldMkLst>
        <pc:spChg chg="mod">
          <ac:chgData name="Fredrik Byström Sjödin" userId="dcfacff1-8705-4c91-9b89-21ebe04858fd" providerId="ADAL" clId="{E8A00F32-F926-449A-B06F-09A0032183F4}" dt="2024-02-08T10:19:42.651" v="13" actId="207"/>
          <ac:spMkLst>
            <pc:docMk/>
            <pc:sldMk cId="3105630985" sldId="262"/>
            <ac:spMk id="2" creationId="{D40FCEDB-5B2C-F459-332B-DB46DBFD3CCE}"/>
          </ac:spMkLst>
        </pc:spChg>
      </pc:sldChg>
      <pc:sldChg chg="addSp modSp add mod modAnim">
        <pc:chgData name="Fredrik Byström Sjödin" userId="dcfacff1-8705-4c91-9b89-21ebe04858fd" providerId="ADAL" clId="{E8A00F32-F926-449A-B06F-09A0032183F4}" dt="2024-02-08T10:31:32.348" v="102"/>
        <pc:sldMkLst>
          <pc:docMk/>
          <pc:sldMk cId="1324050873" sldId="263"/>
        </pc:sldMkLst>
        <pc:spChg chg="mod">
          <ac:chgData name="Fredrik Byström Sjödin" userId="dcfacff1-8705-4c91-9b89-21ebe04858fd" providerId="ADAL" clId="{E8A00F32-F926-449A-B06F-09A0032183F4}" dt="2024-02-08T10:25:19.538" v="33" actId="113"/>
          <ac:spMkLst>
            <pc:docMk/>
            <pc:sldMk cId="1324050873" sldId="263"/>
            <ac:spMk id="2" creationId="{D40FCEDB-5B2C-F459-332B-DB46DBFD3CCE}"/>
          </ac:spMkLst>
        </pc:spChg>
        <pc:spChg chg="mod">
          <ac:chgData name="Fredrik Byström Sjödin" userId="dcfacff1-8705-4c91-9b89-21ebe04858fd" providerId="ADAL" clId="{E8A00F32-F926-449A-B06F-09A0032183F4}" dt="2024-02-08T10:25:33.827" v="34" actId="113"/>
          <ac:spMkLst>
            <pc:docMk/>
            <pc:sldMk cId="1324050873" sldId="263"/>
            <ac:spMk id="4" creationId="{60E78F20-3DAB-74E8-11D3-E95B5C3766F7}"/>
          </ac:spMkLst>
        </pc:spChg>
        <pc:spChg chg="add mod">
          <ac:chgData name="Fredrik Byström Sjödin" userId="dcfacff1-8705-4c91-9b89-21ebe04858fd" providerId="ADAL" clId="{E8A00F32-F926-449A-B06F-09A0032183F4}" dt="2024-02-08T10:31:11.032" v="99" actId="207"/>
          <ac:spMkLst>
            <pc:docMk/>
            <pc:sldMk cId="1324050873" sldId="263"/>
            <ac:spMk id="5" creationId="{42BEC4D7-7CB2-5A5C-7F2E-04266881163F}"/>
          </ac:spMkLst>
        </pc:spChg>
        <pc:spChg chg="add mod">
          <ac:chgData name="Fredrik Byström Sjödin" userId="dcfacff1-8705-4c91-9b89-21ebe04858fd" providerId="ADAL" clId="{E8A00F32-F926-449A-B06F-09A0032183F4}" dt="2024-02-08T10:31:17.624" v="101" actId="1076"/>
          <ac:spMkLst>
            <pc:docMk/>
            <pc:sldMk cId="1324050873" sldId="263"/>
            <ac:spMk id="6" creationId="{C98FFC47-780E-77C9-3569-1E49A05515AE}"/>
          </ac:spMkLst>
        </pc:spChg>
      </pc:sldChg>
      <pc:sldChg chg="del">
        <pc:chgData name="Fredrik Byström Sjödin" userId="dcfacff1-8705-4c91-9b89-21ebe04858fd" providerId="ADAL" clId="{E8A00F32-F926-449A-B06F-09A0032183F4}" dt="2024-02-08T10:16:55.339" v="1" actId="47"/>
        <pc:sldMkLst>
          <pc:docMk/>
          <pc:sldMk cId="1990385712" sldId="263"/>
        </pc:sldMkLst>
      </pc:sldChg>
      <pc:sldChg chg="modSp add mod">
        <pc:chgData name="Fredrik Byström Sjödin" userId="dcfacff1-8705-4c91-9b89-21ebe04858fd" providerId="ADAL" clId="{E8A00F32-F926-449A-B06F-09A0032183F4}" dt="2024-02-08T10:30:37.050" v="96" actId="2711"/>
        <pc:sldMkLst>
          <pc:docMk/>
          <pc:sldMk cId="3408775734" sldId="264"/>
        </pc:sldMkLst>
        <pc:spChg chg="mod">
          <ac:chgData name="Fredrik Byström Sjödin" userId="dcfacff1-8705-4c91-9b89-21ebe04858fd" providerId="ADAL" clId="{E8A00F32-F926-449A-B06F-09A0032183F4}" dt="2024-02-08T10:30:37.050" v="96" actId="2711"/>
          <ac:spMkLst>
            <pc:docMk/>
            <pc:sldMk cId="3408775734" sldId="264"/>
            <ac:spMk id="2" creationId="{D40FCEDB-5B2C-F459-332B-DB46DBFD3CCE}"/>
          </ac:spMkLst>
        </pc:spChg>
      </pc:sldChg>
      <pc:sldChg chg="modSp mod">
        <pc:chgData name="Fredrik Byström Sjödin" userId="dcfacff1-8705-4c91-9b89-21ebe04858fd" providerId="ADAL" clId="{E8A00F32-F926-449A-B06F-09A0032183F4}" dt="2024-02-08T10:29:04.498" v="92" actId="1076"/>
        <pc:sldMkLst>
          <pc:docMk/>
          <pc:sldMk cId="3404249491" sldId="372"/>
        </pc:sldMkLst>
        <pc:spChg chg="mod">
          <ac:chgData name="Fredrik Byström Sjödin" userId="dcfacff1-8705-4c91-9b89-21ebe04858fd" providerId="ADAL" clId="{E8A00F32-F926-449A-B06F-09A0032183F4}" dt="2024-02-08T10:29:04.498" v="92" actId="1076"/>
          <ac:spMkLst>
            <pc:docMk/>
            <pc:sldMk cId="3404249491" sldId="372"/>
            <ac:spMk id="12" creationId="{67E09F1C-E7D5-C67E-9049-2480F304D9DD}"/>
          </ac:spMkLst>
        </pc:spChg>
      </pc:sldChg>
      <pc:sldChg chg="modSp add del mod">
        <pc:chgData name="Fredrik Byström Sjödin" userId="dcfacff1-8705-4c91-9b89-21ebe04858fd" providerId="ADAL" clId="{E8A00F32-F926-449A-B06F-09A0032183F4}" dt="2024-02-08T10:29:25.463" v="93" actId="47"/>
        <pc:sldMkLst>
          <pc:docMk/>
          <pc:sldMk cId="10072666" sldId="389"/>
        </pc:sldMkLst>
        <pc:spChg chg="mod">
          <ac:chgData name="Fredrik Byström Sjödin" userId="dcfacff1-8705-4c91-9b89-21ebe04858fd" providerId="ADAL" clId="{E8A00F32-F926-449A-B06F-09A0032183F4}" dt="2024-02-08T10:27:15.077" v="64" actId="1076"/>
          <ac:spMkLst>
            <pc:docMk/>
            <pc:sldMk cId="10072666" sldId="389"/>
            <ac:spMk id="14" creationId="{39005940-7C0B-46E4-8C3E-15173662EDF9}"/>
          </ac:spMkLst>
        </pc:spChg>
      </pc:sldChg>
      <pc:sldChg chg="del">
        <pc:chgData name="Fredrik Byström Sjödin" userId="dcfacff1-8705-4c91-9b89-21ebe04858fd" providerId="ADAL" clId="{E8A00F32-F926-449A-B06F-09A0032183F4}" dt="2024-02-08T10:16:55.339" v="1" actId="47"/>
        <pc:sldMkLst>
          <pc:docMk/>
          <pc:sldMk cId="3167765102" sldId="493"/>
        </pc:sldMkLst>
      </pc:sldChg>
      <pc:sldChg chg="del">
        <pc:chgData name="Fredrik Byström Sjödin" userId="dcfacff1-8705-4c91-9b89-21ebe04858fd" providerId="ADAL" clId="{E8A00F32-F926-449A-B06F-09A0032183F4}" dt="2024-02-08T10:16:55.339" v="1" actId="47"/>
        <pc:sldMkLst>
          <pc:docMk/>
          <pc:sldMk cId="3383923624" sldId="511"/>
        </pc:sldMkLst>
      </pc:sldChg>
      <pc:sldChg chg="del">
        <pc:chgData name="Fredrik Byström Sjödin" userId="dcfacff1-8705-4c91-9b89-21ebe04858fd" providerId="ADAL" clId="{E8A00F32-F926-449A-B06F-09A0032183F4}" dt="2024-02-08T10:16:55.339" v="1" actId="47"/>
        <pc:sldMkLst>
          <pc:docMk/>
          <pc:sldMk cId="1505007127" sldId="512"/>
        </pc:sldMkLst>
      </pc:sldChg>
      <pc:sldChg chg="del">
        <pc:chgData name="Fredrik Byström Sjödin" userId="dcfacff1-8705-4c91-9b89-21ebe04858fd" providerId="ADAL" clId="{E8A00F32-F926-449A-B06F-09A0032183F4}" dt="2024-02-08T10:16:55.339" v="1" actId="47"/>
        <pc:sldMkLst>
          <pc:docMk/>
          <pc:sldMk cId="284136013" sldId="518"/>
        </pc:sldMkLst>
      </pc:sldChg>
      <pc:sldChg chg="del">
        <pc:chgData name="Fredrik Byström Sjödin" userId="dcfacff1-8705-4c91-9b89-21ebe04858fd" providerId="ADAL" clId="{E8A00F32-F926-449A-B06F-09A0032183F4}" dt="2024-02-08T10:16:55.339" v="1" actId="47"/>
        <pc:sldMkLst>
          <pc:docMk/>
          <pc:sldMk cId="1393227001" sldId="521"/>
        </pc:sldMkLst>
      </pc:sldChg>
      <pc:sldChg chg="del">
        <pc:chgData name="Fredrik Byström Sjödin" userId="dcfacff1-8705-4c91-9b89-21ebe04858fd" providerId="ADAL" clId="{E8A00F32-F926-449A-B06F-09A0032183F4}" dt="2024-02-08T10:16:55.339" v="1" actId="47"/>
        <pc:sldMkLst>
          <pc:docMk/>
          <pc:sldMk cId="3951494451" sldId="522"/>
        </pc:sldMkLst>
      </pc:sldChg>
      <pc:sldChg chg="del">
        <pc:chgData name="Fredrik Byström Sjödin" userId="dcfacff1-8705-4c91-9b89-21ebe04858fd" providerId="ADAL" clId="{E8A00F32-F926-449A-B06F-09A0032183F4}" dt="2024-02-08T10:16:55.339" v="1" actId="47"/>
        <pc:sldMkLst>
          <pc:docMk/>
          <pc:sldMk cId="1140751711" sldId="523"/>
        </pc:sldMkLst>
      </pc:sldChg>
      <pc:sldChg chg="del">
        <pc:chgData name="Fredrik Byström Sjödin" userId="dcfacff1-8705-4c91-9b89-21ebe04858fd" providerId="ADAL" clId="{E8A00F32-F926-449A-B06F-09A0032183F4}" dt="2024-02-08T10:16:55.339" v="1" actId="47"/>
        <pc:sldMkLst>
          <pc:docMk/>
          <pc:sldMk cId="1713447119" sldId="524"/>
        </pc:sldMkLst>
      </pc:sldChg>
      <pc:sldMasterChg chg="delSldLayout">
        <pc:chgData name="Fredrik Byström Sjödin" userId="dcfacff1-8705-4c91-9b89-21ebe04858fd" providerId="ADAL" clId="{E8A00F32-F926-449A-B06F-09A0032183F4}" dt="2024-02-08T10:16:55.339" v="1" actId="47"/>
        <pc:sldMasterMkLst>
          <pc:docMk/>
          <pc:sldMasterMk cId="3166310171" sldId="2147483648"/>
        </pc:sldMasterMkLst>
        <pc:sldLayoutChg chg="del">
          <pc:chgData name="Fredrik Byström Sjödin" userId="dcfacff1-8705-4c91-9b89-21ebe04858fd" providerId="ADAL" clId="{E8A00F32-F926-449A-B06F-09A0032183F4}" dt="2024-02-08T10:16:55.339" v="1" actId="47"/>
          <pc:sldLayoutMkLst>
            <pc:docMk/>
            <pc:sldMasterMk cId="3166310171" sldId="2147483648"/>
            <pc:sldLayoutMk cId="92825936" sldId="2147483657"/>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6A1C3424-1D3E-4157-AF32-C01A118579F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97D914A9-02BD-4DB1-8DA9-625C84024FC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A4238B-2CCA-4509-AD28-DF9FDC3BA3A4}" type="datetimeFigureOut">
              <a:rPr lang="sv-SE" smtClean="0"/>
              <a:t>2024-02-08</a:t>
            </a:fld>
            <a:endParaRPr lang="sv-SE"/>
          </a:p>
        </p:txBody>
      </p:sp>
      <p:sp>
        <p:nvSpPr>
          <p:cNvPr id="4" name="Platshållare för sidfot 3">
            <a:extLst>
              <a:ext uri="{FF2B5EF4-FFF2-40B4-BE49-F238E27FC236}">
                <a16:creationId xmlns:a16="http://schemas.microsoft.com/office/drawing/2014/main" id="{BDCCC709-7766-4757-91BC-E6CA60671A2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FF1A8C9F-5E1F-4F4F-8AEE-417604309D8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1225926-2023-490D-8CD6-72C4E9D386A8}" type="slidenum">
              <a:rPr lang="sv-SE" smtClean="0"/>
              <a:t>‹#›</a:t>
            </a:fld>
            <a:endParaRPr lang="sv-SE"/>
          </a:p>
        </p:txBody>
      </p:sp>
    </p:spTree>
    <p:extLst>
      <p:ext uri="{BB962C8B-B14F-4D97-AF65-F5344CB8AC3E}">
        <p14:creationId xmlns:p14="http://schemas.microsoft.com/office/powerpoint/2010/main" val="12643168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AB6170-FE37-4950-82B1-949520E769A4}" type="datetimeFigureOut">
              <a:rPr lang="sv-SE" smtClean="0"/>
              <a:t>2024-02-08</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99A720-6573-48DD-8AC9-54F290EA83AD}" type="slidenum">
              <a:rPr lang="sv-SE" smtClean="0"/>
              <a:t>‹#›</a:t>
            </a:fld>
            <a:endParaRPr lang="sv-SE"/>
          </a:p>
        </p:txBody>
      </p:sp>
    </p:spTree>
    <p:extLst>
      <p:ext uri="{BB962C8B-B14F-4D97-AF65-F5344CB8AC3E}">
        <p14:creationId xmlns:p14="http://schemas.microsoft.com/office/powerpoint/2010/main" val="4278982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0" i="1" dirty="0">
              <a:solidFill>
                <a:srgbClr val="1A1A1A"/>
              </a:solidFill>
              <a:effectLst/>
              <a:latin typeface="Lab-grotesque"/>
            </a:endParaRPr>
          </a:p>
        </p:txBody>
      </p:sp>
      <p:sp>
        <p:nvSpPr>
          <p:cNvPr id="4" name="Platshållare för bildnummer 3"/>
          <p:cNvSpPr>
            <a:spLocks noGrp="1"/>
          </p:cNvSpPr>
          <p:nvPr>
            <p:ph type="sldNum" sz="quarter" idx="5"/>
          </p:nvPr>
        </p:nvSpPr>
        <p:spPr/>
        <p:txBody>
          <a:bodyPr/>
          <a:lstStyle/>
          <a:p>
            <a:fld id="{CF99A720-6573-48DD-8AC9-54F290EA83AD}" type="slidenum">
              <a:rPr lang="sv-SE" smtClean="0"/>
              <a:t>1</a:t>
            </a:fld>
            <a:endParaRPr lang="sv-SE"/>
          </a:p>
        </p:txBody>
      </p:sp>
    </p:spTree>
    <p:extLst>
      <p:ext uri="{BB962C8B-B14F-4D97-AF65-F5344CB8AC3E}">
        <p14:creationId xmlns:p14="http://schemas.microsoft.com/office/powerpoint/2010/main" val="582310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0" i="1" dirty="0">
              <a:solidFill>
                <a:srgbClr val="1A1A1A"/>
              </a:solidFill>
              <a:effectLst/>
              <a:latin typeface="Lab-grotesque"/>
            </a:endParaRPr>
          </a:p>
        </p:txBody>
      </p:sp>
      <p:sp>
        <p:nvSpPr>
          <p:cNvPr id="4" name="Platshållare för bildnummer 3"/>
          <p:cNvSpPr>
            <a:spLocks noGrp="1"/>
          </p:cNvSpPr>
          <p:nvPr>
            <p:ph type="sldNum" sz="quarter" idx="5"/>
          </p:nvPr>
        </p:nvSpPr>
        <p:spPr/>
        <p:txBody>
          <a:bodyPr/>
          <a:lstStyle/>
          <a:p>
            <a:fld id="{CF99A720-6573-48DD-8AC9-54F290EA83AD}" type="slidenum">
              <a:rPr lang="sv-SE" smtClean="0"/>
              <a:t>2</a:t>
            </a:fld>
            <a:endParaRPr lang="sv-SE"/>
          </a:p>
        </p:txBody>
      </p:sp>
    </p:spTree>
    <p:extLst>
      <p:ext uri="{BB962C8B-B14F-4D97-AF65-F5344CB8AC3E}">
        <p14:creationId xmlns:p14="http://schemas.microsoft.com/office/powerpoint/2010/main" val="20271236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0" i="1">
              <a:solidFill>
                <a:srgbClr val="1A1A1A"/>
              </a:solidFill>
              <a:effectLst/>
              <a:latin typeface="Lab-grotesque"/>
            </a:endParaRPr>
          </a:p>
        </p:txBody>
      </p:sp>
      <p:sp>
        <p:nvSpPr>
          <p:cNvPr id="4" name="Platshållare för bildnummer 3"/>
          <p:cNvSpPr>
            <a:spLocks noGrp="1"/>
          </p:cNvSpPr>
          <p:nvPr>
            <p:ph type="sldNum" sz="quarter" idx="5"/>
          </p:nvPr>
        </p:nvSpPr>
        <p:spPr/>
        <p:txBody>
          <a:bodyPr/>
          <a:lstStyle/>
          <a:p>
            <a:fld id="{CF99A720-6573-48DD-8AC9-54F290EA83AD}" type="slidenum">
              <a:rPr lang="sv-SE" smtClean="0"/>
              <a:t>11</a:t>
            </a:fld>
            <a:endParaRPr lang="sv-SE"/>
          </a:p>
        </p:txBody>
      </p:sp>
    </p:spTree>
    <p:extLst>
      <p:ext uri="{BB962C8B-B14F-4D97-AF65-F5344CB8AC3E}">
        <p14:creationId xmlns:p14="http://schemas.microsoft.com/office/powerpoint/2010/main" val="675959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0" i="1">
              <a:solidFill>
                <a:srgbClr val="1A1A1A"/>
              </a:solidFill>
              <a:effectLst/>
              <a:latin typeface="Lab-grotesque"/>
            </a:endParaRPr>
          </a:p>
        </p:txBody>
      </p:sp>
      <p:sp>
        <p:nvSpPr>
          <p:cNvPr id="4" name="Platshållare för bildnummer 3"/>
          <p:cNvSpPr>
            <a:spLocks noGrp="1"/>
          </p:cNvSpPr>
          <p:nvPr>
            <p:ph type="sldNum" sz="quarter" idx="5"/>
          </p:nvPr>
        </p:nvSpPr>
        <p:spPr/>
        <p:txBody>
          <a:bodyPr/>
          <a:lstStyle/>
          <a:p>
            <a:fld id="{CF99A720-6573-48DD-8AC9-54F290EA83AD}" type="slidenum">
              <a:rPr lang="sv-SE" smtClean="0"/>
              <a:t>12</a:t>
            </a:fld>
            <a:endParaRPr lang="sv-SE"/>
          </a:p>
        </p:txBody>
      </p:sp>
    </p:spTree>
    <p:extLst>
      <p:ext uri="{BB962C8B-B14F-4D97-AF65-F5344CB8AC3E}">
        <p14:creationId xmlns:p14="http://schemas.microsoft.com/office/powerpoint/2010/main" val="136349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D58C8C3-9FB4-493C-8BB6-33AD8344E932}"/>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274CED33-049B-402C-B038-CFA97FECB1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5" name="Platshållare för sidfot 4">
            <a:extLst>
              <a:ext uri="{FF2B5EF4-FFF2-40B4-BE49-F238E27FC236}">
                <a16:creationId xmlns:a16="http://schemas.microsoft.com/office/drawing/2014/main" id="{C72EC6AF-75BB-49B9-98D0-CA48927CE23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0719413-A968-4351-BCFB-A64D93BE2426}"/>
              </a:ext>
            </a:extLst>
          </p:cNvPr>
          <p:cNvSpPr>
            <a:spLocks noGrp="1"/>
          </p:cNvSpPr>
          <p:nvPr>
            <p:ph type="sldNum" sz="quarter" idx="12"/>
          </p:nvPr>
        </p:nvSpPr>
        <p:spPr/>
        <p:txBody>
          <a:bodyPr/>
          <a:lstStyle/>
          <a:p>
            <a:fld id="{89A46E01-CC1D-43A2-8DDB-54A7B36828D8}" type="slidenum">
              <a:rPr lang="sv-SE" smtClean="0"/>
              <a:t>‹#›</a:t>
            </a:fld>
            <a:endParaRPr lang="sv-SE"/>
          </a:p>
        </p:txBody>
      </p:sp>
    </p:spTree>
    <p:extLst>
      <p:ext uri="{BB962C8B-B14F-4D97-AF65-F5344CB8AC3E}">
        <p14:creationId xmlns:p14="http://schemas.microsoft.com/office/powerpoint/2010/main" val="1580494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83A3541-D0F5-4B6D-B640-6FC02FD665F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13B2ADD-FDC8-44A1-AD90-D867FF4614FD}"/>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sidfot 4">
            <a:extLst>
              <a:ext uri="{FF2B5EF4-FFF2-40B4-BE49-F238E27FC236}">
                <a16:creationId xmlns:a16="http://schemas.microsoft.com/office/drawing/2014/main" id="{4E2B0BFE-7708-4437-8863-7258A1CAA9B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9A28595-82C0-4448-8D96-D02B4955E677}"/>
              </a:ext>
            </a:extLst>
          </p:cNvPr>
          <p:cNvSpPr>
            <a:spLocks noGrp="1"/>
          </p:cNvSpPr>
          <p:nvPr>
            <p:ph type="sldNum" sz="quarter" idx="12"/>
          </p:nvPr>
        </p:nvSpPr>
        <p:spPr/>
        <p:txBody>
          <a:bodyPr/>
          <a:lstStyle/>
          <a:p>
            <a:fld id="{89A46E01-CC1D-43A2-8DDB-54A7B36828D8}" type="slidenum">
              <a:rPr lang="sv-SE" smtClean="0"/>
              <a:t>‹#›</a:t>
            </a:fld>
            <a:endParaRPr lang="sv-SE"/>
          </a:p>
        </p:txBody>
      </p:sp>
    </p:spTree>
    <p:extLst>
      <p:ext uri="{BB962C8B-B14F-4D97-AF65-F5344CB8AC3E}">
        <p14:creationId xmlns:p14="http://schemas.microsoft.com/office/powerpoint/2010/main" val="2261690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857694E-8262-4104-9F8E-4FD44565E5B7}"/>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796CD147-3A36-4273-9590-E77ADBFA64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5" name="Platshållare för sidfot 4">
            <a:extLst>
              <a:ext uri="{FF2B5EF4-FFF2-40B4-BE49-F238E27FC236}">
                <a16:creationId xmlns:a16="http://schemas.microsoft.com/office/drawing/2014/main" id="{61AB620C-D155-4C87-AC65-613214D4579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D3DE4B6-ABA6-4EB6-B854-3201292E9B56}"/>
              </a:ext>
            </a:extLst>
          </p:cNvPr>
          <p:cNvSpPr>
            <a:spLocks noGrp="1"/>
          </p:cNvSpPr>
          <p:nvPr>
            <p:ph type="sldNum" sz="quarter" idx="12"/>
          </p:nvPr>
        </p:nvSpPr>
        <p:spPr/>
        <p:txBody>
          <a:bodyPr/>
          <a:lstStyle/>
          <a:p>
            <a:fld id="{89A46E01-CC1D-43A2-8DDB-54A7B36828D8}" type="slidenum">
              <a:rPr lang="sv-SE" smtClean="0"/>
              <a:t>‹#›</a:t>
            </a:fld>
            <a:endParaRPr lang="sv-SE"/>
          </a:p>
        </p:txBody>
      </p:sp>
    </p:spTree>
    <p:extLst>
      <p:ext uri="{BB962C8B-B14F-4D97-AF65-F5344CB8AC3E}">
        <p14:creationId xmlns:p14="http://schemas.microsoft.com/office/powerpoint/2010/main" val="946439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8501960-F655-4A02-9884-75B71A24A545}"/>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3E05AFA-B0A2-4E65-BFC1-7E43A09CBED0}"/>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A88F5E79-8FAB-419B-AF6C-CDC2CFA0BE16}"/>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a:extLst>
              <a:ext uri="{FF2B5EF4-FFF2-40B4-BE49-F238E27FC236}">
                <a16:creationId xmlns:a16="http://schemas.microsoft.com/office/drawing/2014/main" id="{B50522E3-1CB7-4B94-8A7C-FD2183C6A5D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32EE014-8319-4FA5-B6A5-7A1490F9E3B0}"/>
              </a:ext>
            </a:extLst>
          </p:cNvPr>
          <p:cNvSpPr>
            <a:spLocks noGrp="1"/>
          </p:cNvSpPr>
          <p:nvPr>
            <p:ph type="sldNum" sz="quarter" idx="12"/>
          </p:nvPr>
        </p:nvSpPr>
        <p:spPr/>
        <p:txBody>
          <a:bodyPr/>
          <a:lstStyle/>
          <a:p>
            <a:fld id="{89A46E01-CC1D-43A2-8DDB-54A7B36828D8}" type="slidenum">
              <a:rPr lang="sv-SE" smtClean="0"/>
              <a:t>‹#›</a:t>
            </a:fld>
            <a:endParaRPr lang="sv-SE"/>
          </a:p>
        </p:txBody>
      </p:sp>
    </p:spTree>
    <p:extLst>
      <p:ext uri="{BB962C8B-B14F-4D97-AF65-F5344CB8AC3E}">
        <p14:creationId xmlns:p14="http://schemas.microsoft.com/office/powerpoint/2010/main" val="3117951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8C5DCCA-F7F4-47F4-8965-9C2F2E58796B}"/>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B6DD90A-B7B9-437E-9547-B254BE5878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D099405B-5CA9-4765-B108-18CF69FDC46E}"/>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34629A47-89DC-44DB-97EC-B768EA87E6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093B66AC-7287-48BB-B9FC-E993570EFDAE}"/>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9" name="Platshållare för bildnummer 8">
            <a:extLst>
              <a:ext uri="{FF2B5EF4-FFF2-40B4-BE49-F238E27FC236}">
                <a16:creationId xmlns:a16="http://schemas.microsoft.com/office/drawing/2014/main" id="{43D3C053-288F-4BE6-8C2F-BA231201C032}"/>
              </a:ext>
            </a:extLst>
          </p:cNvPr>
          <p:cNvSpPr>
            <a:spLocks noGrp="1"/>
          </p:cNvSpPr>
          <p:nvPr>
            <p:ph type="sldNum" sz="quarter" idx="12"/>
          </p:nvPr>
        </p:nvSpPr>
        <p:spPr/>
        <p:txBody>
          <a:bodyPr/>
          <a:lstStyle/>
          <a:p>
            <a:fld id="{89A46E01-CC1D-43A2-8DDB-54A7B36828D8}" type="slidenum">
              <a:rPr lang="sv-SE" smtClean="0"/>
              <a:t>‹#›</a:t>
            </a:fld>
            <a:endParaRPr lang="sv-SE"/>
          </a:p>
        </p:txBody>
      </p:sp>
    </p:spTree>
    <p:extLst>
      <p:ext uri="{BB962C8B-B14F-4D97-AF65-F5344CB8AC3E}">
        <p14:creationId xmlns:p14="http://schemas.microsoft.com/office/powerpoint/2010/main" val="2770194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7D4E4AD-451D-4749-994C-9CA3E3606EAE}"/>
              </a:ext>
            </a:extLst>
          </p:cNvPr>
          <p:cNvSpPr>
            <a:spLocks noGrp="1"/>
          </p:cNvSpPr>
          <p:nvPr>
            <p:ph type="title"/>
          </p:nvPr>
        </p:nvSpPr>
        <p:spPr/>
        <p:txBody>
          <a:bodyPr/>
          <a:lstStyle/>
          <a:p>
            <a:r>
              <a:rPr lang="sv-SE"/>
              <a:t>Klicka här för att ändra mall för rubrikformat</a:t>
            </a:r>
          </a:p>
        </p:txBody>
      </p:sp>
      <p:sp>
        <p:nvSpPr>
          <p:cNvPr id="4" name="Platshållare för sidfot 3">
            <a:extLst>
              <a:ext uri="{FF2B5EF4-FFF2-40B4-BE49-F238E27FC236}">
                <a16:creationId xmlns:a16="http://schemas.microsoft.com/office/drawing/2014/main" id="{8F14E5EF-95FA-474B-9CBE-C5B1FEA91011}"/>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2B8E0F71-52E9-4B86-9A9F-EEDA7C125EB0}"/>
              </a:ext>
            </a:extLst>
          </p:cNvPr>
          <p:cNvSpPr>
            <a:spLocks noGrp="1"/>
          </p:cNvSpPr>
          <p:nvPr>
            <p:ph type="sldNum" sz="quarter" idx="12"/>
          </p:nvPr>
        </p:nvSpPr>
        <p:spPr/>
        <p:txBody>
          <a:bodyPr/>
          <a:lstStyle/>
          <a:p>
            <a:fld id="{89A46E01-CC1D-43A2-8DDB-54A7B36828D8}" type="slidenum">
              <a:rPr lang="sv-SE" smtClean="0"/>
              <a:t>‹#›</a:t>
            </a:fld>
            <a:endParaRPr lang="sv-SE"/>
          </a:p>
        </p:txBody>
      </p:sp>
    </p:spTree>
    <p:extLst>
      <p:ext uri="{BB962C8B-B14F-4D97-AF65-F5344CB8AC3E}">
        <p14:creationId xmlns:p14="http://schemas.microsoft.com/office/powerpoint/2010/main" val="563276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sidfot 2">
            <a:extLst>
              <a:ext uri="{FF2B5EF4-FFF2-40B4-BE49-F238E27FC236}">
                <a16:creationId xmlns:a16="http://schemas.microsoft.com/office/drawing/2014/main" id="{882A5CBB-8543-4A9E-B787-7B1DF2DBF7D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B497700C-5387-417A-970E-16B1804124BA}"/>
              </a:ext>
            </a:extLst>
          </p:cNvPr>
          <p:cNvSpPr>
            <a:spLocks noGrp="1"/>
          </p:cNvSpPr>
          <p:nvPr>
            <p:ph type="sldNum" sz="quarter" idx="12"/>
          </p:nvPr>
        </p:nvSpPr>
        <p:spPr/>
        <p:txBody>
          <a:bodyPr/>
          <a:lstStyle/>
          <a:p>
            <a:fld id="{89A46E01-CC1D-43A2-8DDB-54A7B36828D8}" type="slidenum">
              <a:rPr lang="sv-SE" smtClean="0"/>
              <a:t>‹#›</a:t>
            </a:fld>
            <a:endParaRPr lang="sv-SE"/>
          </a:p>
        </p:txBody>
      </p:sp>
      <p:pic>
        <p:nvPicPr>
          <p:cNvPr id="6" name="Bildobjekt 5">
            <a:extLst>
              <a:ext uri="{FF2B5EF4-FFF2-40B4-BE49-F238E27FC236}">
                <a16:creationId xmlns:a16="http://schemas.microsoft.com/office/drawing/2014/main" id="{023C0156-B6A2-491A-927E-0968A0881D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41479" y="371104"/>
            <a:ext cx="1302541" cy="894828"/>
          </a:xfrm>
          <a:prstGeom prst="rect">
            <a:avLst/>
          </a:prstGeom>
        </p:spPr>
      </p:pic>
    </p:spTree>
    <p:extLst>
      <p:ext uri="{BB962C8B-B14F-4D97-AF65-F5344CB8AC3E}">
        <p14:creationId xmlns:p14="http://schemas.microsoft.com/office/powerpoint/2010/main" val="1525919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78CB57D-E9AF-4108-8CB9-254479CE20BD}"/>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8FC4D48-42E4-4E3E-8CE1-D925DBFFD2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4CD8120B-286E-433F-8D73-B7B39FABFF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6" name="Platshållare för sidfot 5">
            <a:extLst>
              <a:ext uri="{FF2B5EF4-FFF2-40B4-BE49-F238E27FC236}">
                <a16:creationId xmlns:a16="http://schemas.microsoft.com/office/drawing/2014/main" id="{765ECE13-132A-4B31-AF76-F60B56D831B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1561E78-D82B-4C12-B636-2E6443C4F447}"/>
              </a:ext>
            </a:extLst>
          </p:cNvPr>
          <p:cNvSpPr>
            <a:spLocks noGrp="1"/>
          </p:cNvSpPr>
          <p:nvPr>
            <p:ph type="sldNum" sz="quarter" idx="12"/>
          </p:nvPr>
        </p:nvSpPr>
        <p:spPr/>
        <p:txBody>
          <a:bodyPr/>
          <a:lstStyle/>
          <a:p>
            <a:fld id="{89A46E01-CC1D-43A2-8DDB-54A7B36828D8}" type="slidenum">
              <a:rPr lang="sv-SE" smtClean="0"/>
              <a:t>‹#›</a:t>
            </a:fld>
            <a:endParaRPr lang="sv-SE"/>
          </a:p>
        </p:txBody>
      </p:sp>
      <p:pic>
        <p:nvPicPr>
          <p:cNvPr id="8" name="Bildobjekt 7">
            <a:extLst>
              <a:ext uri="{FF2B5EF4-FFF2-40B4-BE49-F238E27FC236}">
                <a16:creationId xmlns:a16="http://schemas.microsoft.com/office/drawing/2014/main" id="{A040022F-FC11-4EAA-8139-AC310FCD3CF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41479" y="371104"/>
            <a:ext cx="1302541" cy="894828"/>
          </a:xfrm>
          <a:prstGeom prst="rect">
            <a:avLst/>
          </a:prstGeom>
        </p:spPr>
      </p:pic>
    </p:spTree>
    <p:extLst>
      <p:ext uri="{BB962C8B-B14F-4D97-AF65-F5344CB8AC3E}">
        <p14:creationId xmlns:p14="http://schemas.microsoft.com/office/powerpoint/2010/main" val="431408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En del">
    <p:bg>
      <p:bgPr>
        <a:solidFill>
          <a:schemeClr val="tx1"/>
        </a:solidFill>
        <a:effectLst/>
      </p:bgPr>
    </p:bg>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7C98F899-9044-472F-B662-7BE9F3D9664E}"/>
              </a:ext>
            </a:extLst>
          </p:cNvPr>
          <p:cNvSpPr>
            <a:spLocks noGrp="1"/>
          </p:cNvSpPr>
          <p:nvPr>
            <p:ph type="dt" sz="half" idx="10"/>
          </p:nvPr>
        </p:nvSpPr>
        <p:spPr/>
        <p:txBody>
          <a:bodyPr/>
          <a:lstStyle/>
          <a:p>
            <a:fld id="{85815F9A-AEC0-43F6-8C17-E2881F229470}" type="datetime1">
              <a:rPr lang="sv-SE" smtClean="0"/>
              <a:pPr/>
              <a:t>2024-02-08</a:t>
            </a:fld>
            <a:endParaRPr lang="sv-SE" dirty="0"/>
          </a:p>
        </p:txBody>
      </p:sp>
      <p:sp>
        <p:nvSpPr>
          <p:cNvPr id="4" name="Platshållare för sidfot 3">
            <a:extLst>
              <a:ext uri="{FF2B5EF4-FFF2-40B4-BE49-F238E27FC236}">
                <a16:creationId xmlns:a16="http://schemas.microsoft.com/office/drawing/2014/main" id="{79774894-AF4A-4F00-BE78-F8A5E33BB9C8}"/>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3CAA368C-6B8A-4B90-8754-1020CB06DEF1}"/>
              </a:ext>
            </a:extLst>
          </p:cNvPr>
          <p:cNvSpPr>
            <a:spLocks noGrp="1"/>
          </p:cNvSpPr>
          <p:nvPr>
            <p:ph type="sldNum" sz="quarter" idx="12"/>
          </p:nvPr>
        </p:nvSpPr>
        <p:spPr/>
        <p:txBody>
          <a:bodyPr/>
          <a:lstStyle/>
          <a:p>
            <a:fld id="{5CE1413B-E3C5-4DC9-A4F6-B98A43965567}" type="slidenum">
              <a:rPr lang="sv-SE" smtClean="0"/>
              <a:pPr/>
              <a:t>‹#›</a:t>
            </a:fld>
            <a:endParaRPr lang="sv-SE"/>
          </a:p>
        </p:txBody>
      </p:sp>
      <p:sp>
        <p:nvSpPr>
          <p:cNvPr id="6" name="Rubrik 5">
            <a:extLst>
              <a:ext uri="{FF2B5EF4-FFF2-40B4-BE49-F238E27FC236}">
                <a16:creationId xmlns:a16="http://schemas.microsoft.com/office/drawing/2014/main" id="{30F79D73-FC0A-41D0-AC43-9AABCA22BE16}"/>
              </a:ext>
            </a:extLst>
          </p:cNvPr>
          <p:cNvSpPr>
            <a:spLocks noGrp="1"/>
          </p:cNvSpPr>
          <p:nvPr>
            <p:ph type="title" hasCustomPrompt="1"/>
          </p:nvPr>
        </p:nvSpPr>
        <p:spPr/>
        <p:txBody>
          <a:bodyPr/>
          <a:lstStyle>
            <a:lvl1pPr>
              <a:defRPr/>
            </a:lvl1pPr>
          </a:lstStyle>
          <a:p>
            <a:r>
              <a:rPr lang="sv-SE" dirty="0"/>
              <a:t>Skriv rubrik här</a:t>
            </a:r>
          </a:p>
        </p:txBody>
      </p:sp>
      <p:sp>
        <p:nvSpPr>
          <p:cNvPr id="7" name="Platshållare för innehåll 2">
            <a:extLst>
              <a:ext uri="{FF2B5EF4-FFF2-40B4-BE49-F238E27FC236}">
                <a16:creationId xmlns:a16="http://schemas.microsoft.com/office/drawing/2014/main" id="{90137351-CB7C-4B21-8DFD-83ABA3078C4B}"/>
              </a:ext>
            </a:extLst>
          </p:cNvPr>
          <p:cNvSpPr>
            <a:spLocks noGrp="1"/>
          </p:cNvSpPr>
          <p:nvPr>
            <p:ph sz="half" idx="1"/>
          </p:nvPr>
        </p:nvSpPr>
        <p:spPr>
          <a:xfrm>
            <a:off x="947737" y="2492375"/>
            <a:ext cx="10296525" cy="3684587"/>
          </a:xfrm>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82710661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3B80924F-37AA-449A-A9A1-7690D046FF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FA1C931-BAC8-4B0B-A156-F4346ABD6B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sidfot 4">
            <a:extLst>
              <a:ext uri="{FF2B5EF4-FFF2-40B4-BE49-F238E27FC236}">
                <a16:creationId xmlns:a16="http://schemas.microsoft.com/office/drawing/2014/main" id="{0995BE19-27AA-4C4F-9C78-2C3C0A0560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0BB6AD8A-0123-4309-87B8-1DC39BB337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A46E01-CC1D-43A2-8DDB-54A7B36828D8}" type="slidenum">
              <a:rPr lang="sv-SE" smtClean="0"/>
              <a:t>‹#›</a:t>
            </a:fld>
            <a:endParaRPr lang="sv-SE"/>
          </a:p>
        </p:txBody>
      </p:sp>
      <p:pic>
        <p:nvPicPr>
          <p:cNvPr id="7" name="Bildobjekt 6">
            <a:extLst>
              <a:ext uri="{FF2B5EF4-FFF2-40B4-BE49-F238E27FC236}">
                <a16:creationId xmlns:a16="http://schemas.microsoft.com/office/drawing/2014/main" id="{E00D66FE-2E44-47C8-AF12-55230DC0A13B}"/>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0541479" y="371104"/>
            <a:ext cx="1302541" cy="894828"/>
          </a:xfrm>
          <a:prstGeom prst="rect">
            <a:avLst/>
          </a:prstGeom>
        </p:spPr>
      </p:pic>
    </p:spTree>
    <p:extLst>
      <p:ext uri="{BB962C8B-B14F-4D97-AF65-F5344CB8AC3E}">
        <p14:creationId xmlns:p14="http://schemas.microsoft.com/office/powerpoint/2010/main" val="31663101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3.emf"/></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60608CB6-B510-47F6-AA79-BD85D0EE65FF}"/>
              </a:ext>
            </a:extLst>
          </p:cNvPr>
          <p:cNvSpPr>
            <a:spLocks noGrp="1"/>
          </p:cNvSpPr>
          <p:nvPr>
            <p:ph type="sldNum" sz="quarter" idx="12"/>
          </p:nvPr>
        </p:nvSpPr>
        <p:spPr/>
        <p:txBody>
          <a:bodyPr/>
          <a:lstStyle/>
          <a:p>
            <a:fld id="{89A46E01-CC1D-43A2-8DDB-54A7B36828D8}" type="slidenum">
              <a:rPr lang="sv-SE" smtClean="0"/>
              <a:t>1</a:t>
            </a:fld>
            <a:endParaRPr lang="sv-SE" dirty="0"/>
          </a:p>
        </p:txBody>
      </p:sp>
      <p:sp>
        <p:nvSpPr>
          <p:cNvPr id="3" name="Rektangel 2">
            <a:extLst>
              <a:ext uri="{FF2B5EF4-FFF2-40B4-BE49-F238E27FC236}">
                <a16:creationId xmlns:a16="http://schemas.microsoft.com/office/drawing/2014/main" id="{0F849897-32D2-4BE9-842A-0AD9F995B7C1}"/>
              </a:ext>
            </a:extLst>
          </p:cNvPr>
          <p:cNvSpPr/>
          <p:nvPr/>
        </p:nvSpPr>
        <p:spPr>
          <a:xfrm>
            <a:off x="0" y="0"/>
            <a:ext cx="12192000" cy="6858000"/>
          </a:xfrm>
          <a:prstGeom prst="rect">
            <a:avLst/>
          </a:prstGeom>
          <a:solidFill>
            <a:srgbClr val="71B8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5" name="Bildobjekt 4">
            <a:extLst>
              <a:ext uri="{FF2B5EF4-FFF2-40B4-BE49-F238E27FC236}">
                <a16:creationId xmlns:a16="http://schemas.microsoft.com/office/drawing/2014/main" id="{359DB776-8A9E-4738-A6D0-0303DD3D64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2404" y="296511"/>
            <a:ext cx="1458066" cy="1001672"/>
          </a:xfrm>
          <a:prstGeom prst="rect">
            <a:avLst/>
          </a:prstGeom>
        </p:spPr>
      </p:pic>
      <p:pic>
        <p:nvPicPr>
          <p:cNvPr id="9" name="Bildobjekt 8">
            <a:extLst>
              <a:ext uri="{FF2B5EF4-FFF2-40B4-BE49-F238E27FC236}">
                <a16:creationId xmlns:a16="http://schemas.microsoft.com/office/drawing/2014/main" id="{86B18EA5-1936-3DD5-59D8-4F33912C82FF}"/>
              </a:ext>
            </a:extLst>
          </p:cNvPr>
          <p:cNvPicPr>
            <a:picLocks noChangeAspect="1"/>
          </p:cNvPicPr>
          <p:nvPr/>
        </p:nvPicPr>
        <p:blipFill>
          <a:blip r:embed="rId4">
            <a:alphaModFix amt="35000"/>
          </a:blip>
          <a:stretch>
            <a:fillRect/>
          </a:stretch>
        </p:blipFill>
        <p:spPr>
          <a:xfrm>
            <a:off x="627389" y="1102424"/>
            <a:ext cx="3968701" cy="4688663"/>
          </a:xfrm>
          <a:prstGeom prst="rect">
            <a:avLst/>
          </a:prstGeom>
        </p:spPr>
      </p:pic>
      <p:pic>
        <p:nvPicPr>
          <p:cNvPr id="10" name="Bildobjekt 9">
            <a:extLst>
              <a:ext uri="{FF2B5EF4-FFF2-40B4-BE49-F238E27FC236}">
                <a16:creationId xmlns:a16="http://schemas.microsoft.com/office/drawing/2014/main" id="{303C9077-4D55-2614-C774-E5706A7DF02F}"/>
              </a:ext>
            </a:extLst>
          </p:cNvPr>
          <p:cNvPicPr>
            <a:picLocks noChangeAspect="1"/>
          </p:cNvPicPr>
          <p:nvPr/>
        </p:nvPicPr>
        <p:blipFill>
          <a:blip r:embed="rId5">
            <a:duotone>
              <a:prstClr val="black"/>
              <a:srgbClr val="95CA7A">
                <a:tint val="45000"/>
                <a:satMod val="400000"/>
              </a:srgbClr>
            </a:duotone>
            <a:alphaModFix amt="35000"/>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6794339" y="1240808"/>
            <a:ext cx="5098247" cy="4532523"/>
          </a:xfrm>
          <a:prstGeom prst="rect">
            <a:avLst/>
          </a:prstGeom>
          <a:ln>
            <a:noFill/>
          </a:ln>
        </p:spPr>
      </p:pic>
      <p:sp>
        <p:nvSpPr>
          <p:cNvPr id="23" name="Rektangel 22">
            <a:extLst>
              <a:ext uri="{FF2B5EF4-FFF2-40B4-BE49-F238E27FC236}">
                <a16:creationId xmlns:a16="http://schemas.microsoft.com/office/drawing/2014/main" id="{98586C2F-8DE1-00B5-D4E9-A70D7DBEC8AF}"/>
              </a:ext>
            </a:extLst>
          </p:cNvPr>
          <p:cNvSpPr/>
          <p:nvPr/>
        </p:nvSpPr>
        <p:spPr>
          <a:xfrm>
            <a:off x="8194876" y="3136739"/>
            <a:ext cx="2307528" cy="1889721"/>
          </a:xfrm>
          <a:prstGeom prst="rect">
            <a:avLst/>
          </a:prstGeom>
          <a:solidFill>
            <a:srgbClr val="82BF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4" name="Bildobjekt 23">
            <a:extLst>
              <a:ext uri="{FF2B5EF4-FFF2-40B4-BE49-F238E27FC236}">
                <a16:creationId xmlns:a16="http://schemas.microsoft.com/office/drawing/2014/main" id="{EC3FFB23-60A7-28EC-C349-4FAEDDD875B1}"/>
              </a:ext>
            </a:extLst>
          </p:cNvPr>
          <p:cNvPicPr>
            <a:picLocks noChangeAspect="1"/>
          </p:cNvPicPr>
          <p:nvPr/>
        </p:nvPicPr>
        <p:blipFill rotWithShape="1">
          <a:blip r:embed="rId7">
            <a:alphaModFix amt="9000"/>
            <a:extLst>
              <a:ext uri="{28A0092B-C50C-407E-A947-70E740481C1C}">
                <a14:useLocalDpi xmlns:a14="http://schemas.microsoft.com/office/drawing/2010/main" val="0"/>
              </a:ext>
            </a:extLst>
          </a:blip>
          <a:srcRect l="29652" t="44534" r="29313" b="17730"/>
          <a:stretch/>
        </p:blipFill>
        <p:spPr>
          <a:xfrm>
            <a:off x="8305598" y="3224475"/>
            <a:ext cx="2075727" cy="1696997"/>
          </a:xfrm>
          <a:prstGeom prst="rect">
            <a:avLst/>
          </a:prstGeom>
          <a:ln>
            <a:noFill/>
          </a:ln>
        </p:spPr>
      </p:pic>
      <p:sp>
        <p:nvSpPr>
          <p:cNvPr id="12" name="textruta 11">
            <a:extLst>
              <a:ext uri="{FF2B5EF4-FFF2-40B4-BE49-F238E27FC236}">
                <a16:creationId xmlns:a16="http://schemas.microsoft.com/office/drawing/2014/main" id="{67E09F1C-E7D5-C67E-9049-2480F304D9DD}"/>
              </a:ext>
            </a:extLst>
          </p:cNvPr>
          <p:cNvSpPr txBox="1"/>
          <p:nvPr/>
        </p:nvSpPr>
        <p:spPr>
          <a:xfrm>
            <a:off x="299414" y="1214133"/>
            <a:ext cx="11593172" cy="4585871"/>
          </a:xfrm>
          <a:prstGeom prst="rect">
            <a:avLst/>
          </a:prstGeom>
          <a:noFill/>
        </p:spPr>
        <p:txBody>
          <a:bodyPr wrap="square" rtlCol="0">
            <a:spAutoFit/>
          </a:bodyPr>
          <a:lstStyle/>
          <a:p>
            <a:pPr algn="ctr"/>
            <a:endParaRPr lang="sv-SE" sz="4000" b="1" dirty="0">
              <a:solidFill>
                <a:schemeClr val="bg1"/>
              </a:solidFill>
              <a:effectLst/>
              <a:ea typeface="Times New Roman" panose="02020603050405020304" pitchFamily="18" charset="0"/>
            </a:endParaRPr>
          </a:p>
          <a:p>
            <a:pPr algn="ctr"/>
            <a:endParaRPr lang="sv-SE" sz="4000" b="1" dirty="0">
              <a:solidFill>
                <a:schemeClr val="bg1"/>
              </a:solidFill>
              <a:ea typeface="Times New Roman" panose="02020603050405020304" pitchFamily="18" charset="0"/>
            </a:endParaRPr>
          </a:p>
          <a:p>
            <a:pPr marL="90170" algn="ctr"/>
            <a:r>
              <a:rPr lang="sv-SE" sz="5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CENELEC- EN 50110-1 Operation </a:t>
            </a:r>
            <a:r>
              <a:rPr lang="sv-SE" sz="5400" b="1"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of</a:t>
            </a:r>
            <a:r>
              <a:rPr lang="sv-SE" sz="5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sv-SE" sz="5400" b="1"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electrical</a:t>
            </a:r>
            <a:r>
              <a:rPr lang="sv-SE" sz="5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installations</a:t>
            </a:r>
          </a:p>
          <a:p>
            <a:pPr marL="90170" algn="ctr"/>
            <a:r>
              <a:rPr lang="sv-SE" sz="4000" b="1" dirty="0">
                <a:solidFill>
                  <a:schemeClr val="bg1"/>
                </a:solidFill>
                <a:latin typeface="Calibri" panose="020F0502020204030204" pitchFamily="34" charset="0"/>
                <a:ea typeface="Calibri" panose="020F0502020204030204" pitchFamily="34" charset="0"/>
                <a:cs typeface="Calibri" panose="020F0502020204030204" pitchFamily="34" charset="0"/>
              </a:rPr>
              <a:t>Ny utgåva 2024</a:t>
            </a:r>
            <a:endParaRPr lang="sv-SE" sz="40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marL="90170" algn="ctr"/>
            <a:endParaRPr lang="sv-SE" sz="3200" b="1" dirty="0">
              <a:solidFill>
                <a:schemeClr val="bg1"/>
              </a:solidFill>
              <a:effectLst/>
              <a:ea typeface="Times New Roman" panose="02020603050405020304" pitchFamily="18" charset="0"/>
            </a:endParaRPr>
          </a:p>
          <a:p>
            <a:pPr algn="ctr"/>
            <a:r>
              <a:rPr lang="sv-SE" sz="3200" b="1" dirty="0">
                <a:solidFill>
                  <a:schemeClr val="bg1"/>
                </a:solidFill>
                <a:effectLst/>
                <a:ea typeface="Times New Roman" panose="02020603050405020304" pitchFamily="18" charset="0"/>
              </a:rPr>
              <a:t>FIE Kompetensdag 8 februari 2024</a:t>
            </a:r>
            <a:endParaRPr lang="sv-SE" sz="3200" dirty="0">
              <a:solidFill>
                <a:schemeClr val="bg1"/>
              </a:solidFill>
            </a:endParaRPr>
          </a:p>
        </p:txBody>
      </p:sp>
    </p:spTree>
    <p:extLst>
      <p:ext uri="{BB962C8B-B14F-4D97-AF65-F5344CB8AC3E}">
        <p14:creationId xmlns:p14="http://schemas.microsoft.com/office/powerpoint/2010/main" val="3404249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40FCEDB-5B2C-F459-332B-DB46DBFD3CCE}"/>
              </a:ext>
            </a:extLst>
          </p:cNvPr>
          <p:cNvSpPr>
            <a:spLocks noGrp="1"/>
          </p:cNvSpPr>
          <p:nvPr>
            <p:ph type="title"/>
          </p:nvPr>
        </p:nvSpPr>
        <p:spPr/>
        <p:txBody>
          <a:bodyPr>
            <a:normAutofit/>
          </a:bodyPr>
          <a:lstStyle/>
          <a:p>
            <a:r>
              <a:rPr lang="sv-SE" sz="3600" b="1" dirty="0">
                <a:solidFill>
                  <a:schemeClr val="bg1"/>
                </a:solidFill>
                <a:latin typeface="+mn-lt"/>
              </a:rPr>
              <a:t>Arbeta utanför närområdet</a:t>
            </a:r>
          </a:p>
        </p:txBody>
      </p:sp>
      <p:sp>
        <p:nvSpPr>
          <p:cNvPr id="3" name="Platshållare för innehåll 2">
            <a:extLst>
              <a:ext uri="{FF2B5EF4-FFF2-40B4-BE49-F238E27FC236}">
                <a16:creationId xmlns:a16="http://schemas.microsoft.com/office/drawing/2014/main" id="{471B5550-B35D-CB66-83B6-7979164C84CB}"/>
              </a:ext>
            </a:extLst>
          </p:cNvPr>
          <p:cNvSpPr>
            <a:spLocks noGrp="1"/>
          </p:cNvSpPr>
          <p:nvPr>
            <p:ph sz="half" idx="1"/>
          </p:nvPr>
        </p:nvSpPr>
        <p:spPr/>
        <p:txBody>
          <a:bodyPr/>
          <a:lstStyle/>
          <a:p>
            <a:pPr marL="0" indent="0">
              <a:buNone/>
            </a:pPr>
            <a:endParaRPr lang="sv-SE" sz="3200" dirty="0">
              <a:effectLst/>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sv-SE" sz="3200" dirty="0">
              <a:effectLst/>
              <a:latin typeface="Arial" panose="020B0604020202020204" pitchFamily="34" charset="0"/>
              <a:ea typeface="MS Mincho" panose="02020609040205080304" pitchFamily="49" charset="-128"/>
              <a:cs typeface="Times New Roman" panose="02020603050405020304" pitchFamily="18" charset="0"/>
            </a:endParaRPr>
          </a:p>
          <a:p>
            <a:endParaRPr lang="sv-SE" dirty="0"/>
          </a:p>
        </p:txBody>
      </p:sp>
      <p:sp>
        <p:nvSpPr>
          <p:cNvPr id="4" name="textruta 3">
            <a:extLst>
              <a:ext uri="{FF2B5EF4-FFF2-40B4-BE49-F238E27FC236}">
                <a16:creationId xmlns:a16="http://schemas.microsoft.com/office/drawing/2014/main" id="{60E78F20-3DAB-74E8-11D3-E95B5C3766F7}"/>
              </a:ext>
            </a:extLst>
          </p:cNvPr>
          <p:cNvSpPr txBox="1"/>
          <p:nvPr/>
        </p:nvSpPr>
        <p:spPr>
          <a:xfrm>
            <a:off x="1229360" y="2360533"/>
            <a:ext cx="10014902" cy="4708981"/>
          </a:xfrm>
          <a:prstGeom prst="rect">
            <a:avLst/>
          </a:prstGeom>
          <a:noFill/>
        </p:spPr>
        <p:txBody>
          <a:bodyPr wrap="square" rtlCol="0">
            <a:spAutoFit/>
          </a:bodyPr>
          <a:lstStyle/>
          <a:p>
            <a:r>
              <a:rPr lang="sv-SE" sz="3600" b="1" dirty="0">
                <a:solidFill>
                  <a:schemeClr val="bg1"/>
                </a:solidFill>
              </a:rPr>
              <a:t>Nytt avsnitt</a:t>
            </a:r>
          </a:p>
          <a:p>
            <a:pPr marL="342900" indent="-342900">
              <a:buFont typeface="Arial" panose="020B0604020202020204" pitchFamily="34" charset="0"/>
              <a:buChar char="•"/>
            </a:pPr>
            <a:r>
              <a:rPr lang="sv-SE" sz="3200" dirty="0">
                <a:solidFill>
                  <a:schemeClr val="bg1"/>
                </a:solidFill>
              </a:rPr>
              <a:t>Arbetet ska bedömas med avseende på elektriska riskkällor. Om elektriska riskkällor har identifierats ska arbetet utföras i enlighet med reglerna i detta dokument.</a:t>
            </a:r>
          </a:p>
          <a:p>
            <a:pPr marL="342900" indent="-342900">
              <a:buFont typeface="Arial" panose="020B0604020202020204" pitchFamily="34" charset="0"/>
              <a:buChar char="•"/>
            </a:pPr>
            <a:r>
              <a:rPr lang="sv-SE" sz="3200" dirty="0">
                <a:solidFill>
                  <a:schemeClr val="bg1"/>
                </a:solidFill>
              </a:rPr>
              <a:t>Omfattar även icke-elektriska arbeten med förhöjda risker</a:t>
            </a:r>
          </a:p>
          <a:p>
            <a:endParaRPr lang="sv-SE" sz="3600" b="1" dirty="0">
              <a:solidFill>
                <a:schemeClr val="bg1"/>
              </a:solidFill>
            </a:endParaRPr>
          </a:p>
          <a:p>
            <a:r>
              <a:rPr lang="sv-SE" sz="3600" b="1" dirty="0">
                <a:solidFill>
                  <a:schemeClr val="bg1"/>
                </a:solidFill>
              </a:rPr>
              <a:t>	 </a:t>
            </a:r>
          </a:p>
        </p:txBody>
      </p:sp>
    </p:spTree>
    <p:extLst>
      <p:ext uri="{BB962C8B-B14F-4D97-AF65-F5344CB8AC3E}">
        <p14:creationId xmlns:p14="http://schemas.microsoft.com/office/powerpoint/2010/main" val="3408775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60608CB6-B510-47F6-AA79-BD85D0EE65FF}"/>
              </a:ext>
            </a:extLst>
          </p:cNvPr>
          <p:cNvSpPr>
            <a:spLocks noGrp="1"/>
          </p:cNvSpPr>
          <p:nvPr>
            <p:ph type="sldNum" sz="quarter" idx="12"/>
          </p:nvPr>
        </p:nvSpPr>
        <p:spPr/>
        <p:txBody>
          <a:bodyPr/>
          <a:lstStyle/>
          <a:p>
            <a:fld id="{89A46E01-CC1D-43A2-8DDB-54A7B36828D8}" type="slidenum">
              <a:rPr lang="sv-SE" smtClean="0"/>
              <a:t>11</a:t>
            </a:fld>
            <a:endParaRPr lang="sv-SE"/>
          </a:p>
        </p:txBody>
      </p:sp>
      <p:sp>
        <p:nvSpPr>
          <p:cNvPr id="3" name="Rektangel 2">
            <a:extLst>
              <a:ext uri="{FF2B5EF4-FFF2-40B4-BE49-F238E27FC236}">
                <a16:creationId xmlns:a16="http://schemas.microsoft.com/office/drawing/2014/main" id="{0F849897-32D2-4BE9-842A-0AD9F995B7C1}"/>
              </a:ext>
            </a:extLst>
          </p:cNvPr>
          <p:cNvSpPr/>
          <p:nvPr/>
        </p:nvSpPr>
        <p:spPr>
          <a:xfrm>
            <a:off x="0" y="0"/>
            <a:ext cx="12192000" cy="6858000"/>
          </a:xfrm>
          <a:prstGeom prst="rect">
            <a:avLst/>
          </a:prstGeom>
          <a:solidFill>
            <a:srgbClr val="71B8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5" name="Bildobjekt 4">
            <a:extLst>
              <a:ext uri="{FF2B5EF4-FFF2-40B4-BE49-F238E27FC236}">
                <a16:creationId xmlns:a16="http://schemas.microsoft.com/office/drawing/2014/main" id="{359DB776-8A9E-4738-A6D0-0303DD3D64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2404" y="296511"/>
            <a:ext cx="1458066" cy="1001672"/>
          </a:xfrm>
          <a:prstGeom prst="rect">
            <a:avLst/>
          </a:prstGeom>
        </p:spPr>
      </p:pic>
      <p:pic>
        <p:nvPicPr>
          <p:cNvPr id="9" name="Bildobjekt 8">
            <a:extLst>
              <a:ext uri="{FF2B5EF4-FFF2-40B4-BE49-F238E27FC236}">
                <a16:creationId xmlns:a16="http://schemas.microsoft.com/office/drawing/2014/main" id="{86B18EA5-1936-3DD5-59D8-4F33912C82FF}"/>
              </a:ext>
            </a:extLst>
          </p:cNvPr>
          <p:cNvPicPr>
            <a:picLocks noChangeAspect="1"/>
          </p:cNvPicPr>
          <p:nvPr/>
        </p:nvPicPr>
        <p:blipFill>
          <a:blip r:embed="rId4">
            <a:alphaModFix amt="35000"/>
          </a:blip>
          <a:stretch>
            <a:fillRect/>
          </a:stretch>
        </p:blipFill>
        <p:spPr>
          <a:xfrm>
            <a:off x="627389" y="1084668"/>
            <a:ext cx="3968701" cy="4688663"/>
          </a:xfrm>
          <a:prstGeom prst="rect">
            <a:avLst/>
          </a:prstGeom>
        </p:spPr>
      </p:pic>
      <p:pic>
        <p:nvPicPr>
          <p:cNvPr id="10" name="Bildobjekt 9">
            <a:extLst>
              <a:ext uri="{FF2B5EF4-FFF2-40B4-BE49-F238E27FC236}">
                <a16:creationId xmlns:a16="http://schemas.microsoft.com/office/drawing/2014/main" id="{303C9077-4D55-2614-C774-E5706A7DF02F}"/>
              </a:ext>
            </a:extLst>
          </p:cNvPr>
          <p:cNvPicPr>
            <a:picLocks noChangeAspect="1"/>
          </p:cNvPicPr>
          <p:nvPr/>
        </p:nvPicPr>
        <p:blipFill>
          <a:blip r:embed="rId5">
            <a:duotone>
              <a:prstClr val="black"/>
              <a:srgbClr val="95CA7A">
                <a:tint val="45000"/>
                <a:satMod val="400000"/>
              </a:srgbClr>
            </a:duotone>
            <a:alphaModFix amt="35000"/>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6794339" y="1240808"/>
            <a:ext cx="5098247" cy="4532523"/>
          </a:xfrm>
          <a:prstGeom prst="rect">
            <a:avLst/>
          </a:prstGeom>
        </p:spPr>
      </p:pic>
      <p:sp>
        <p:nvSpPr>
          <p:cNvPr id="23" name="Rektangel 22">
            <a:extLst>
              <a:ext uri="{FF2B5EF4-FFF2-40B4-BE49-F238E27FC236}">
                <a16:creationId xmlns:a16="http://schemas.microsoft.com/office/drawing/2014/main" id="{98586C2F-8DE1-00B5-D4E9-A70D7DBEC8AF}"/>
              </a:ext>
            </a:extLst>
          </p:cNvPr>
          <p:cNvSpPr/>
          <p:nvPr/>
        </p:nvSpPr>
        <p:spPr>
          <a:xfrm>
            <a:off x="8194876" y="3136739"/>
            <a:ext cx="2307528" cy="1889721"/>
          </a:xfrm>
          <a:prstGeom prst="rect">
            <a:avLst/>
          </a:prstGeom>
          <a:solidFill>
            <a:srgbClr val="82BF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4" name="Bildobjekt 23">
            <a:extLst>
              <a:ext uri="{FF2B5EF4-FFF2-40B4-BE49-F238E27FC236}">
                <a16:creationId xmlns:a16="http://schemas.microsoft.com/office/drawing/2014/main" id="{EC3FFB23-60A7-28EC-C349-4FAEDDD875B1}"/>
              </a:ext>
            </a:extLst>
          </p:cNvPr>
          <p:cNvPicPr>
            <a:picLocks noChangeAspect="1"/>
          </p:cNvPicPr>
          <p:nvPr/>
        </p:nvPicPr>
        <p:blipFill rotWithShape="1">
          <a:blip r:embed="rId7">
            <a:alphaModFix amt="9000"/>
            <a:extLst>
              <a:ext uri="{28A0092B-C50C-407E-A947-70E740481C1C}">
                <a14:useLocalDpi xmlns:a14="http://schemas.microsoft.com/office/drawing/2010/main" val="0"/>
              </a:ext>
            </a:extLst>
          </a:blip>
          <a:srcRect l="29652" t="44534" r="29313" b="17730"/>
          <a:stretch/>
        </p:blipFill>
        <p:spPr>
          <a:xfrm>
            <a:off x="8305598" y="3224475"/>
            <a:ext cx="2075727" cy="1696997"/>
          </a:xfrm>
          <a:prstGeom prst="rect">
            <a:avLst/>
          </a:prstGeom>
        </p:spPr>
      </p:pic>
      <p:sp>
        <p:nvSpPr>
          <p:cNvPr id="13" name="textruta 12">
            <a:extLst>
              <a:ext uri="{FF2B5EF4-FFF2-40B4-BE49-F238E27FC236}">
                <a16:creationId xmlns:a16="http://schemas.microsoft.com/office/drawing/2014/main" id="{7E9854CA-E4C4-E539-C169-38760E24389B}"/>
              </a:ext>
            </a:extLst>
          </p:cNvPr>
          <p:cNvSpPr txBox="1"/>
          <p:nvPr/>
        </p:nvSpPr>
        <p:spPr>
          <a:xfrm>
            <a:off x="2217777" y="2721240"/>
            <a:ext cx="7756446" cy="830997"/>
          </a:xfrm>
          <a:prstGeom prst="rect">
            <a:avLst/>
          </a:prstGeom>
          <a:noFill/>
        </p:spPr>
        <p:txBody>
          <a:bodyPr wrap="square" rtlCol="0">
            <a:spAutoFit/>
          </a:bodyPr>
          <a:lstStyle/>
          <a:p>
            <a:pPr algn="ctr"/>
            <a:r>
              <a:rPr lang="sv-SE" sz="4800" b="1" dirty="0">
                <a:solidFill>
                  <a:schemeClr val="bg1"/>
                </a:solidFill>
              </a:rPr>
              <a:t>Frågestund</a:t>
            </a:r>
            <a:endParaRPr lang="sv-SE" sz="34400" b="1" dirty="0">
              <a:solidFill>
                <a:schemeClr val="bg1"/>
              </a:solidFill>
            </a:endParaRPr>
          </a:p>
        </p:txBody>
      </p:sp>
    </p:spTree>
    <p:extLst>
      <p:ext uri="{BB962C8B-B14F-4D97-AF65-F5344CB8AC3E}">
        <p14:creationId xmlns:p14="http://schemas.microsoft.com/office/powerpoint/2010/main" val="2395675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60608CB6-B510-47F6-AA79-BD85D0EE65FF}"/>
              </a:ext>
            </a:extLst>
          </p:cNvPr>
          <p:cNvSpPr>
            <a:spLocks noGrp="1"/>
          </p:cNvSpPr>
          <p:nvPr>
            <p:ph type="sldNum" sz="quarter" idx="12"/>
          </p:nvPr>
        </p:nvSpPr>
        <p:spPr/>
        <p:txBody>
          <a:bodyPr/>
          <a:lstStyle/>
          <a:p>
            <a:fld id="{89A46E01-CC1D-43A2-8DDB-54A7B36828D8}" type="slidenum">
              <a:rPr lang="sv-SE" smtClean="0"/>
              <a:t>12</a:t>
            </a:fld>
            <a:endParaRPr lang="sv-SE"/>
          </a:p>
        </p:txBody>
      </p:sp>
      <p:sp>
        <p:nvSpPr>
          <p:cNvPr id="3" name="Rektangel 2">
            <a:extLst>
              <a:ext uri="{FF2B5EF4-FFF2-40B4-BE49-F238E27FC236}">
                <a16:creationId xmlns:a16="http://schemas.microsoft.com/office/drawing/2014/main" id="{0F849897-32D2-4BE9-842A-0AD9F995B7C1}"/>
              </a:ext>
            </a:extLst>
          </p:cNvPr>
          <p:cNvSpPr/>
          <p:nvPr/>
        </p:nvSpPr>
        <p:spPr>
          <a:xfrm>
            <a:off x="0" y="0"/>
            <a:ext cx="12192000" cy="6858000"/>
          </a:xfrm>
          <a:prstGeom prst="rect">
            <a:avLst/>
          </a:prstGeom>
          <a:solidFill>
            <a:srgbClr val="71B8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5" name="Bildobjekt 4">
            <a:extLst>
              <a:ext uri="{FF2B5EF4-FFF2-40B4-BE49-F238E27FC236}">
                <a16:creationId xmlns:a16="http://schemas.microsoft.com/office/drawing/2014/main" id="{359DB776-8A9E-4738-A6D0-0303DD3D64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2404" y="296511"/>
            <a:ext cx="1458066" cy="1001672"/>
          </a:xfrm>
          <a:prstGeom prst="rect">
            <a:avLst/>
          </a:prstGeom>
        </p:spPr>
      </p:pic>
      <p:pic>
        <p:nvPicPr>
          <p:cNvPr id="9" name="Bildobjekt 8">
            <a:extLst>
              <a:ext uri="{FF2B5EF4-FFF2-40B4-BE49-F238E27FC236}">
                <a16:creationId xmlns:a16="http://schemas.microsoft.com/office/drawing/2014/main" id="{86B18EA5-1936-3DD5-59D8-4F33912C82FF}"/>
              </a:ext>
            </a:extLst>
          </p:cNvPr>
          <p:cNvPicPr>
            <a:picLocks noChangeAspect="1"/>
          </p:cNvPicPr>
          <p:nvPr/>
        </p:nvPicPr>
        <p:blipFill>
          <a:blip r:embed="rId4">
            <a:alphaModFix amt="35000"/>
          </a:blip>
          <a:stretch>
            <a:fillRect/>
          </a:stretch>
        </p:blipFill>
        <p:spPr>
          <a:xfrm>
            <a:off x="627389" y="1084668"/>
            <a:ext cx="3968701" cy="4688663"/>
          </a:xfrm>
          <a:prstGeom prst="rect">
            <a:avLst/>
          </a:prstGeom>
        </p:spPr>
      </p:pic>
      <p:pic>
        <p:nvPicPr>
          <p:cNvPr id="10" name="Bildobjekt 9">
            <a:extLst>
              <a:ext uri="{FF2B5EF4-FFF2-40B4-BE49-F238E27FC236}">
                <a16:creationId xmlns:a16="http://schemas.microsoft.com/office/drawing/2014/main" id="{303C9077-4D55-2614-C774-E5706A7DF02F}"/>
              </a:ext>
            </a:extLst>
          </p:cNvPr>
          <p:cNvPicPr>
            <a:picLocks noChangeAspect="1"/>
          </p:cNvPicPr>
          <p:nvPr/>
        </p:nvPicPr>
        <p:blipFill>
          <a:blip r:embed="rId5">
            <a:duotone>
              <a:prstClr val="black"/>
              <a:srgbClr val="95CA7A">
                <a:tint val="45000"/>
                <a:satMod val="400000"/>
              </a:srgbClr>
            </a:duotone>
            <a:alphaModFix amt="35000"/>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6794339" y="1240808"/>
            <a:ext cx="5098247" cy="4532523"/>
          </a:xfrm>
          <a:prstGeom prst="rect">
            <a:avLst/>
          </a:prstGeom>
        </p:spPr>
      </p:pic>
      <p:sp>
        <p:nvSpPr>
          <p:cNvPr id="23" name="Rektangel 22">
            <a:extLst>
              <a:ext uri="{FF2B5EF4-FFF2-40B4-BE49-F238E27FC236}">
                <a16:creationId xmlns:a16="http://schemas.microsoft.com/office/drawing/2014/main" id="{98586C2F-8DE1-00B5-D4E9-A70D7DBEC8AF}"/>
              </a:ext>
            </a:extLst>
          </p:cNvPr>
          <p:cNvSpPr/>
          <p:nvPr/>
        </p:nvSpPr>
        <p:spPr>
          <a:xfrm>
            <a:off x="8194876" y="3136739"/>
            <a:ext cx="2307528" cy="1889721"/>
          </a:xfrm>
          <a:prstGeom prst="rect">
            <a:avLst/>
          </a:prstGeom>
          <a:solidFill>
            <a:srgbClr val="82BF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4" name="Bildobjekt 23">
            <a:extLst>
              <a:ext uri="{FF2B5EF4-FFF2-40B4-BE49-F238E27FC236}">
                <a16:creationId xmlns:a16="http://schemas.microsoft.com/office/drawing/2014/main" id="{EC3FFB23-60A7-28EC-C349-4FAEDDD875B1}"/>
              </a:ext>
            </a:extLst>
          </p:cNvPr>
          <p:cNvPicPr>
            <a:picLocks noChangeAspect="1"/>
          </p:cNvPicPr>
          <p:nvPr/>
        </p:nvPicPr>
        <p:blipFill rotWithShape="1">
          <a:blip r:embed="rId7">
            <a:alphaModFix amt="9000"/>
            <a:extLst>
              <a:ext uri="{28A0092B-C50C-407E-A947-70E740481C1C}">
                <a14:useLocalDpi xmlns:a14="http://schemas.microsoft.com/office/drawing/2010/main" val="0"/>
              </a:ext>
            </a:extLst>
          </a:blip>
          <a:srcRect l="29652" t="44534" r="29313" b="17730"/>
          <a:stretch/>
        </p:blipFill>
        <p:spPr>
          <a:xfrm>
            <a:off x="8305598" y="3224475"/>
            <a:ext cx="2075727" cy="1696997"/>
          </a:xfrm>
          <a:prstGeom prst="rect">
            <a:avLst/>
          </a:prstGeom>
        </p:spPr>
      </p:pic>
      <p:sp>
        <p:nvSpPr>
          <p:cNvPr id="13" name="textruta 12">
            <a:extLst>
              <a:ext uri="{FF2B5EF4-FFF2-40B4-BE49-F238E27FC236}">
                <a16:creationId xmlns:a16="http://schemas.microsoft.com/office/drawing/2014/main" id="{7E9854CA-E4C4-E539-C169-38760E24389B}"/>
              </a:ext>
            </a:extLst>
          </p:cNvPr>
          <p:cNvSpPr txBox="1"/>
          <p:nvPr/>
        </p:nvSpPr>
        <p:spPr>
          <a:xfrm>
            <a:off x="2225754" y="2721240"/>
            <a:ext cx="7756446" cy="830997"/>
          </a:xfrm>
          <a:prstGeom prst="rect">
            <a:avLst/>
          </a:prstGeom>
          <a:noFill/>
        </p:spPr>
        <p:txBody>
          <a:bodyPr wrap="square" rtlCol="0">
            <a:spAutoFit/>
          </a:bodyPr>
          <a:lstStyle/>
          <a:p>
            <a:pPr algn="ctr"/>
            <a:r>
              <a:rPr lang="sv-SE" sz="4800" b="1" dirty="0">
                <a:solidFill>
                  <a:schemeClr val="bg1"/>
                </a:solidFill>
              </a:rPr>
              <a:t>Tack för er medverkan!</a:t>
            </a:r>
            <a:endParaRPr lang="sv-SE" sz="34400" b="1" dirty="0">
              <a:solidFill>
                <a:schemeClr val="bg1"/>
              </a:solidFill>
            </a:endParaRPr>
          </a:p>
        </p:txBody>
      </p:sp>
    </p:spTree>
    <p:extLst>
      <p:ext uri="{BB962C8B-B14F-4D97-AF65-F5344CB8AC3E}">
        <p14:creationId xmlns:p14="http://schemas.microsoft.com/office/powerpoint/2010/main" val="3640266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60608CB6-B510-47F6-AA79-BD85D0EE65FF}"/>
              </a:ext>
            </a:extLst>
          </p:cNvPr>
          <p:cNvSpPr>
            <a:spLocks noGrp="1"/>
          </p:cNvSpPr>
          <p:nvPr>
            <p:ph type="sldNum" sz="quarter" idx="12"/>
          </p:nvPr>
        </p:nvSpPr>
        <p:spPr/>
        <p:txBody>
          <a:bodyPr/>
          <a:lstStyle/>
          <a:p>
            <a:fld id="{89A46E01-CC1D-43A2-8DDB-54A7B36828D8}" type="slidenum">
              <a:rPr lang="sv-SE" smtClean="0"/>
              <a:t>2</a:t>
            </a:fld>
            <a:endParaRPr lang="sv-SE" dirty="0"/>
          </a:p>
        </p:txBody>
      </p:sp>
      <p:sp>
        <p:nvSpPr>
          <p:cNvPr id="3" name="Rektangel 2">
            <a:extLst>
              <a:ext uri="{FF2B5EF4-FFF2-40B4-BE49-F238E27FC236}">
                <a16:creationId xmlns:a16="http://schemas.microsoft.com/office/drawing/2014/main" id="{0F849897-32D2-4BE9-842A-0AD9F995B7C1}"/>
              </a:ext>
            </a:extLst>
          </p:cNvPr>
          <p:cNvSpPr/>
          <p:nvPr/>
        </p:nvSpPr>
        <p:spPr>
          <a:xfrm>
            <a:off x="0" y="0"/>
            <a:ext cx="12192000" cy="6858000"/>
          </a:xfrm>
          <a:prstGeom prst="rect">
            <a:avLst/>
          </a:prstGeom>
          <a:solidFill>
            <a:srgbClr val="71B8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5" name="Bildobjekt 4">
            <a:extLst>
              <a:ext uri="{FF2B5EF4-FFF2-40B4-BE49-F238E27FC236}">
                <a16:creationId xmlns:a16="http://schemas.microsoft.com/office/drawing/2014/main" id="{359DB776-8A9E-4738-A6D0-0303DD3D64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2404" y="296511"/>
            <a:ext cx="1458066" cy="1001672"/>
          </a:xfrm>
          <a:prstGeom prst="rect">
            <a:avLst/>
          </a:prstGeom>
        </p:spPr>
      </p:pic>
      <p:pic>
        <p:nvPicPr>
          <p:cNvPr id="9" name="Bildobjekt 8">
            <a:extLst>
              <a:ext uri="{FF2B5EF4-FFF2-40B4-BE49-F238E27FC236}">
                <a16:creationId xmlns:a16="http://schemas.microsoft.com/office/drawing/2014/main" id="{86B18EA5-1936-3DD5-59D8-4F33912C82FF}"/>
              </a:ext>
            </a:extLst>
          </p:cNvPr>
          <p:cNvPicPr>
            <a:picLocks noChangeAspect="1"/>
          </p:cNvPicPr>
          <p:nvPr/>
        </p:nvPicPr>
        <p:blipFill>
          <a:blip r:embed="rId4">
            <a:alphaModFix amt="35000"/>
          </a:blip>
          <a:stretch>
            <a:fillRect/>
          </a:stretch>
        </p:blipFill>
        <p:spPr>
          <a:xfrm>
            <a:off x="627389" y="1102424"/>
            <a:ext cx="3968701" cy="4688663"/>
          </a:xfrm>
          <a:prstGeom prst="rect">
            <a:avLst/>
          </a:prstGeom>
        </p:spPr>
      </p:pic>
      <p:pic>
        <p:nvPicPr>
          <p:cNvPr id="10" name="Bildobjekt 9">
            <a:extLst>
              <a:ext uri="{FF2B5EF4-FFF2-40B4-BE49-F238E27FC236}">
                <a16:creationId xmlns:a16="http://schemas.microsoft.com/office/drawing/2014/main" id="{303C9077-4D55-2614-C774-E5706A7DF02F}"/>
              </a:ext>
            </a:extLst>
          </p:cNvPr>
          <p:cNvPicPr>
            <a:picLocks noChangeAspect="1"/>
          </p:cNvPicPr>
          <p:nvPr/>
        </p:nvPicPr>
        <p:blipFill>
          <a:blip r:embed="rId5">
            <a:duotone>
              <a:prstClr val="black"/>
              <a:srgbClr val="95CA7A">
                <a:tint val="45000"/>
                <a:satMod val="400000"/>
              </a:srgbClr>
            </a:duotone>
            <a:alphaModFix amt="35000"/>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tretch>
            <a:fillRect/>
          </a:stretch>
        </p:blipFill>
        <p:spPr>
          <a:xfrm>
            <a:off x="6794339" y="1240808"/>
            <a:ext cx="5098247" cy="4532523"/>
          </a:xfrm>
          <a:prstGeom prst="rect">
            <a:avLst/>
          </a:prstGeom>
          <a:ln>
            <a:noFill/>
          </a:ln>
        </p:spPr>
      </p:pic>
      <p:sp>
        <p:nvSpPr>
          <p:cNvPr id="23" name="Rektangel 22">
            <a:extLst>
              <a:ext uri="{FF2B5EF4-FFF2-40B4-BE49-F238E27FC236}">
                <a16:creationId xmlns:a16="http://schemas.microsoft.com/office/drawing/2014/main" id="{98586C2F-8DE1-00B5-D4E9-A70D7DBEC8AF}"/>
              </a:ext>
            </a:extLst>
          </p:cNvPr>
          <p:cNvSpPr/>
          <p:nvPr/>
        </p:nvSpPr>
        <p:spPr>
          <a:xfrm>
            <a:off x="8194876" y="3136739"/>
            <a:ext cx="2307528" cy="1889721"/>
          </a:xfrm>
          <a:prstGeom prst="rect">
            <a:avLst/>
          </a:prstGeom>
          <a:solidFill>
            <a:srgbClr val="82BF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4" name="Bildobjekt 23">
            <a:extLst>
              <a:ext uri="{FF2B5EF4-FFF2-40B4-BE49-F238E27FC236}">
                <a16:creationId xmlns:a16="http://schemas.microsoft.com/office/drawing/2014/main" id="{EC3FFB23-60A7-28EC-C349-4FAEDDD875B1}"/>
              </a:ext>
            </a:extLst>
          </p:cNvPr>
          <p:cNvPicPr>
            <a:picLocks noChangeAspect="1"/>
          </p:cNvPicPr>
          <p:nvPr/>
        </p:nvPicPr>
        <p:blipFill rotWithShape="1">
          <a:blip r:embed="rId7">
            <a:alphaModFix amt="9000"/>
            <a:extLst>
              <a:ext uri="{28A0092B-C50C-407E-A947-70E740481C1C}">
                <a14:useLocalDpi xmlns:a14="http://schemas.microsoft.com/office/drawing/2010/main" val="0"/>
              </a:ext>
            </a:extLst>
          </a:blip>
          <a:srcRect l="29652" t="44534" r="29313" b="17730"/>
          <a:stretch/>
        </p:blipFill>
        <p:spPr>
          <a:xfrm>
            <a:off x="8305598" y="3224475"/>
            <a:ext cx="2075727" cy="1696997"/>
          </a:xfrm>
          <a:prstGeom prst="rect">
            <a:avLst/>
          </a:prstGeom>
          <a:ln>
            <a:noFill/>
          </a:ln>
        </p:spPr>
      </p:pic>
      <p:sp>
        <p:nvSpPr>
          <p:cNvPr id="4" name="textruta 3">
            <a:extLst>
              <a:ext uri="{FF2B5EF4-FFF2-40B4-BE49-F238E27FC236}">
                <a16:creationId xmlns:a16="http://schemas.microsoft.com/office/drawing/2014/main" id="{158967A7-45B4-F806-F80C-C6950371BF3C}"/>
              </a:ext>
            </a:extLst>
          </p:cNvPr>
          <p:cNvSpPr txBox="1"/>
          <p:nvPr/>
        </p:nvSpPr>
        <p:spPr>
          <a:xfrm>
            <a:off x="0" y="2041027"/>
            <a:ext cx="12192000" cy="2154436"/>
          </a:xfrm>
          <a:prstGeom prst="rect">
            <a:avLst/>
          </a:prstGeom>
          <a:noFill/>
        </p:spPr>
        <p:txBody>
          <a:bodyPr wrap="square" rtlCol="0">
            <a:spAutoFit/>
          </a:bodyPr>
          <a:lstStyle/>
          <a:p>
            <a:pPr algn="ctr"/>
            <a:r>
              <a:rPr lang="sv-SE" sz="5400" dirty="0">
                <a:solidFill>
                  <a:schemeClr val="bg1"/>
                </a:solidFill>
              </a:rPr>
              <a:t>Fredrik Byström Sjödin</a:t>
            </a:r>
          </a:p>
          <a:p>
            <a:pPr algn="ctr"/>
            <a:r>
              <a:rPr lang="sv-SE" sz="4000" dirty="0">
                <a:solidFill>
                  <a:schemeClr val="bg1"/>
                </a:solidFill>
              </a:rPr>
              <a:t>Teknisk expert</a:t>
            </a:r>
          </a:p>
          <a:p>
            <a:pPr algn="ctr"/>
            <a:r>
              <a:rPr lang="sv-SE" sz="4000" dirty="0">
                <a:solidFill>
                  <a:schemeClr val="bg1"/>
                </a:solidFill>
              </a:rPr>
              <a:t>Installatörsföretagen</a:t>
            </a:r>
          </a:p>
        </p:txBody>
      </p:sp>
    </p:spTree>
    <p:extLst>
      <p:ext uri="{BB962C8B-B14F-4D97-AF65-F5344CB8AC3E}">
        <p14:creationId xmlns:p14="http://schemas.microsoft.com/office/powerpoint/2010/main" val="659294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40FCEDB-5B2C-F459-332B-DB46DBFD3CCE}"/>
              </a:ext>
            </a:extLst>
          </p:cNvPr>
          <p:cNvSpPr>
            <a:spLocks noGrp="1"/>
          </p:cNvSpPr>
          <p:nvPr>
            <p:ph type="title"/>
          </p:nvPr>
        </p:nvSpPr>
        <p:spPr/>
        <p:txBody>
          <a:bodyPr>
            <a:normAutofit/>
          </a:bodyPr>
          <a:lstStyle/>
          <a:p>
            <a:r>
              <a:rPr lang="sv-SE" sz="3600" dirty="0">
                <a:solidFill>
                  <a:schemeClr val="bg1"/>
                </a:solidFill>
                <a:effectLst/>
                <a:latin typeface="Arial" panose="020B0604020202020204" pitchFamily="34" charset="0"/>
                <a:ea typeface="MS Mincho" panose="02020609040205080304" pitchFamily="49" charset="-128"/>
                <a:cs typeface="Arial" panose="020B0604020202020204" pitchFamily="34" charset="0"/>
              </a:rPr>
              <a:t>Mätning</a:t>
            </a:r>
            <a:endParaRPr lang="sv-SE" dirty="0">
              <a:solidFill>
                <a:schemeClr val="bg1"/>
              </a:solidFill>
            </a:endParaRPr>
          </a:p>
        </p:txBody>
      </p:sp>
      <p:sp>
        <p:nvSpPr>
          <p:cNvPr id="3" name="Platshållare för innehåll 2">
            <a:extLst>
              <a:ext uri="{FF2B5EF4-FFF2-40B4-BE49-F238E27FC236}">
                <a16:creationId xmlns:a16="http://schemas.microsoft.com/office/drawing/2014/main" id="{471B5550-B35D-CB66-83B6-7979164C84CB}"/>
              </a:ext>
            </a:extLst>
          </p:cNvPr>
          <p:cNvSpPr>
            <a:spLocks noGrp="1"/>
          </p:cNvSpPr>
          <p:nvPr>
            <p:ph sz="half" idx="1"/>
          </p:nvPr>
        </p:nvSpPr>
        <p:spPr/>
        <p:txBody>
          <a:bodyPr/>
          <a:lstStyle/>
          <a:p>
            <a:pPr marL="0" indent="0">
              <a:buNone/>
            </a:pPr>
            <a:r>
              <a:rPr lang="sv-SE" sz="3200" dirty="0">
                <a:solidFill>
                  <a:schemeClr val="bg1"/>
                </a:solidFill>
                <a:effectLst/>
                <a:latin typeface="Arial" panose="020B0604020202020204" pitchFamily="34" charset="0"/>
                <a:ea typeface="MS Mincho" panose="02020609040205080304" pitchFamily="49" charset="-128"/>
                <a:cs typeface="Times New Roman" panose="02020603050405020304" pitchFamily="18" charset="0"/>
              </a:rPr>
              <a:t>Vad är mätning?</a:t>
            </a:r>
          </a:p>
          <a:p>
            <a:pPr marL="0" indent="0">
              <a:buNone/>
            </a:pPr>
            <a:endParaRPr lang="sv-SE" sz="3200" dirty="0">
              <a:solidFill>
                <a:schemeClr val="bg1"/>
              </a:solidFill>
              <a:effectLst/>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sv-SE" dirty="0"/>
          </a:p>
        </p:txBody>
      </p:sp>
      <p:pic>
        <p:nvPicPr>
          <p:cNvPr id="5" name="Bildobjekt 4">
            <a:extLst>
              <a:ext uri="{FF2B5EF4-FFF2-40B4-BE49-F238E27FC236}">
                <a16:creationId xmlns:a16="http://schemas.microsoft.com/office/drawing/2014/main" id="{3D9F1850-C602-49B0-DBD5-D9CCCF767E5B}"/>
              </a:ext>
            </a:extLst>
          </p:cNvPr>
          <p:cNvPicPr>
            <a:picLocks noChangeAspect="1"/>
          </p:cNvPicPr>
          <p:nvPr/>
        </p:nvPicPr>
        <p:blipFill>
          <a:blip r:embed="rId2"/>
          <a:stretch>
            <a:fillRect/>
          </a:stretch>
        </p:blipFill>
        <p:spPr>
          <a:xfrm>
            <a:off x="4264646" y="1341120"/>
            <a:ext cx="7084074" cy="5096457"/>
          </a:xfrm>
          <a:prstGeom prst="rect">
            <a:avLst/>
          </a:prstGeom>
        </p:spPr>
      </p:pic>
    </p:spTree>
    <p:extLst>
      <p:ext uri="{BB962C8B-B14F-4D97-AF65-F5344CB8AC3E}">
        <p14:creationId xmlns:p14="http://schemas.microsoft.com/office/powerpoint/2010/main" val="2264703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40FCEDB-5B2C-F459-332B-DB46DBFD3CCE}"/>
              </a:ext>
            </a:extLst>
          </p:cNvPr>
          <p:cNvSpPr>
            <a:spLocks noGrp="1"/>
          </p:cNvSpPr>
          <p:nvPr>
            <p:ph type="title"/>
          </p:nvPr>
        </p:nvSpPr>
        <p:spPr/>
        <p:txBody>
          <a:bodyPr>
            <a:normAutofit/>
          </a:bodyPr>
          <a:lstStyle/>
          <a:p>
            <a:r>
              <a:rPr lang="sv-SE" sz="3600" dirty="0">
                <a:solidFill>
                  <a:schemeClr val="bg1"/>
                </a:solidFill>
                <a:effectLst/>
                <a:latin typeface="Arial" panose="020B0604020202020204" pitchFamily="34" charset="0"/>
                <a:ea typeface="MS Mincho" panose="02020609040205080304" pitchFamily="49" charset="-128"/>
                <a:cs typeface="Arial" panose="020B0604020202020204" pitchFamily="34" charset="0"/>
              </a:rPr>
              <a:t>Mätning</a:t>
            </a:r>
            <a:endParaRPr lang="sv-SE" dirty="0">
              <a:solidFill>
                <a:schemeClr val="bg1"/>
              </a:solidFill>
            </a:endParaRPr>
          </a:p>
        </p:txBody>
      </p:sp>
      <p:sp>
        <p:nvSpPr>
          <p:cNvPr id="3" name="Platshållare för innehåll 2">
            <a:extLst>
              <a:ext uri="{FF2B5EF4-FFF2-40B4-BE49-F238E27FC236}">
                <a16:creationId xmlns:a16="http://schemas.microsoft.com/office/drawing/2014/main" id="{471B5550-B35D-CB66-83B6-7979164C84CB}"/>
              </a:ext>
            </a:extLst>
          </p:cNvPr>
          <p:cNvSpPr>
            <a:spLocks noGrp="1"/>
          </p:cNvSpPr>
          <p:nvPr>
            <p:ph sz="half" idx="1"/>
          </p:nvPr>
        </p:nvSpPr>
        <p:spPr/>
        <p:txBody>
          <a:bodyPr/>
          <a:lstStyle/>
          <a:p>
            <a:pPr marL="0" indent="0">
              <a:buNone/>
            </a:pPr>
            <a:endParaRPr lang="sv-SE" sz="3200" dirty="0">
              <a:effectLst/>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sv-SE" sz="3200" dirty="0">
              <a:effectLst/>
              <a:latin typeface="Arial" panose="020B0604020202020204" pitchFamily="34" charset="0"/>
              <a:ea typeface="MS Mincho" panose="02020609040205080304" pitchFamily="49" charset="-128"/>
              <a:cs typeface="Times New Roman" panose="02020603050405020304" pitchFamily="18" charset="0"/>
            </a:endParaRPr>
          </a:p>
          <a:p>
            <a:endParaRPr lang="sv-SE" dirty="0"/>
          </a:p>
        </p:txBody>
      </p:sp>
      <p:sp>
        <p:nvSpPr>
          <p:cNvPr id="4" name="textruta 3">
            <a:extLst>
              <a:ext uri="{FF2B5EF4-FFF2-40B4-BE49-F238E27FC236}">
                <a16:creationId xmlns:a16="http://schemas.microsoft.com/office/drawing/2014/main" id="{60E78F20-3DAB-74E8-11D3-E95B5C3766F7}"/>
              </a:ext>
            </a:extLst>
          </p:cNvPr>
          <p:cNvSpPr txBox="1"/>
          <p:nvPr/>
        </p:nvSpPr>
        <p:spPr>
          <a:xfrm>
            <a:off x="1229360" y="1690688"/>
            <a:ext cx="10014902" cy="2831544"/>
          </a:xfrm>
          <a:prstGeom prst="rect">
            <a:avLst/>
          </a:prstGeom>
          <a:noFill/>
        </p:spPr>
        <p:txBody>
          <a:bodyPr wrap="square" rtlCol="0">
            <a:spAutoFit/>
          </a:bodyPr>
          <a:lstStyle/>
          <a:p>
            <a:r>
              <a:rPr lang="sv-SE" sz="3200" b="1" dirty="0">
                <a:solidFill>
                  <a:schemeClr val="bg1"/>
                </a:solidFill>
              </a:rPr>
              <a:t>3.4.5 arbete innanför närområdet</a:t>
            </a:r>
          </a:p>
          <a:p>
            <a:r>
              <a:rPr lang="sv-SE" sz="3200" i="1" dirty="0" err="1">
                <a:solidFill>
                  <a:schemeClr val="bg1"/>
                </a:solidFill>
              </a:rPr>
              <a:t>working</a:t>
            </a:r>
            <a:r>
              <a:rPr lang="sv-SE" sz="3200" i="1" dirty="0">
                <a:solidFill>
                  <a:schemeClr val="bg1"/>
                </a:solidFill>
              </a:rPr>
              <a:t> in the </a:t>
            </a:r>
            <a:r>
              <a:rPr lang="sv-SE" sz="3200" i="1" dirty="0" err="1">
                <a:solidFill>
                  <a:schemeClr val="bg1"/>
                </a:solidFill>
              </a:rPr>
              <a:t>vicinity</a:t>
            </a:r>
            <a:r>
              <a:rPr lang="sv-SE" sz="3200" i="1" dirty="0">
                <a:solidFill>
                  <a:schemeClr val="bg1"/>
                </a:solidFill>
              </a:rPr>
              <a:t> </a:t>
            </a:r>
            <a:r>
              <a:rPr lang="sv-SE" sz="3200" i="1" dirty="0" err="1">
                <a:solidFill>
                  <a:schemeClr val="bg1"/>
                </a:solidFill>
              </a:rPr>
              <a:t>of</a:t>
            </a:r>
            <a:r>
              <a:rPr lang="sv-SE" sz="3200" i="1" dirty="0">
                <a:solidFill>
                  <a:schemeClr val="bg1"/>
                </a:solidFill>
              </a:rPr>
              <a:t> live parts</a:t>
            </a:r>
          </a:p>
          <a:p>
            <a:r>
              <a:rPr lang="sv-SE" sz="3200" dirty="0">
                <a:solidFill>
                  <a:schemeClr val="bg1"/>
                </a:solidFill>
              </a:rPr>
              <a:t>Allt arbete där en arbetare (W) med en del av kroppen, med ett verktyg eller med något annat föremål kommer in i närområdet utan att nå innanför AMS-området</a:t>
            </a:r>
          </a:p>
          <a:p>
            <a:endParaRPr lang="sv-SE" dirty="0">
              <a:solidFill>
                <a:schemeClr val="bg1"/>
              </a:solidFill>
            </a:endParaRPr>
          </a:p>
        </p:txBody>
      </p:sp>
      <p:sp>
        <p:nvSpPr>
          <p:cNvPr id="5" name="Ellips 4">
            <a:extLst>
              <a:ext uri="{FF2B5EF4-FFF2-40B4-BE49-F238E27FC236}">
                <a16:creationId xmlns:a16="http://schemas.microsoft.com/office/drawing/2014/main" id="{E4913F60-952D-6BFC-2CB1-8B4CAEA64F6C}"/>
              </a:ext>
            </a:extLst>
          </p:cNvPr>
          <p:cNvSpPr/>
          <p:nvPr/>
        </p:nvSpPr>
        <p:spPr>
          <a:xfrm>
            <a:off x="1127760" y="2997200"/>
            <a:ext cx="7945120" cy="934720"/>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599723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40FCEDB-5B2C-F459-332B-DB46DBFD3CCE}"/>
              </a:ext>
            </a:extLst>
          </p:cNvPr>
          <p:cNvSpPr>
            <a:spLocks noGrp="1"/>
          </p:cNvSpPr>
          <p:nvPr>
            <p:ph type="title"/>
          </p:nvPr>
        </p:nvSpPr>
        <p:spPr/>
        <p:txBody>
          <a:bodyPr>
            <a:normAutofit/>
          </a:bodyPr>
          <a:lstStyle/>
          <a:p>
            <a:r>
              <a:rPr lang="sv-SE" sz="3600" dirty="0">
                <a:solidFill>
                  <a:schemeClr val="bg1"/>
                </a:solidFill>
                <a:effectLst/>
                <a:latin typeface="Arial" panose="020B0604020202020204" pitchFamily="34" charset="0"/>
                <a:ea typeface="MS Mincho" panose="02020609040205080304" pitchFamily="49" charset="-128"/>
                <a:cs typeface="Arial" panose="020B0604020202020204" pitchFamily="34" charset="0"/>
              </a:rPr>
              <a:t>Mätning</a:t>
            </a:r>
            <a:endParaRPr lang="sv-SE" dirty="0">
              <a:solidFill>
                <a:schemeClr val="bg1"/>
              </a:solidFill>
            </a:endParaRPr>
          </a:p>
        </p:txBody>
      </p:sp>
      <p:sp>
        <p:nvSpPr>
          <p:cNvPr id="3" name="Platshållare för innehåll 2">
            <a:extLst>
              <a:ext uri="{FF2B5EF4-FFF2-40B4-BE49-F238E27FC236}">
                <a16:creationId xmlns:a16="http://schemas.microsoft.com/office/drawing/2014/main" id="{471B5550-B35D-CB66-83B6-7979164C84CB}"/>
              </a:ext>
            </a:extLst>
          </p:cNvPr>
          <p:cNvSpPr>
            <a:spLocks noGrp="1"/>
          </p:cNvSpPr>
          <p:nvPr>
            <p:ph sz="half" idx="1"/>
          </p:nvPr>
        </p:nvSpPr>
        <p:spPr/>
        <p:txBody>
          <a:bodyPr/>
          <a:lstStyle/>
          <a:p>
            <a:pPr marL="0" indent="0">
              <a:buNone/>
            </a:pPr>
            <a:endParaRPr lang="sv-SE" sz="3200" dirty="0">
              <a:effectLst/>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sv-SE" sz="3200" dirty="0">
              <a:effectLst/>
              <a:latin typeface="Arial" panose="020B0604020202020204" pitchFamily="34" charset="0"/>
              <a:ea typeface="MS Mincho" panose="02020609040205080304" pitchFamily="49" charset="-128"/>
              <a:cs typeface="Times New Roman" panose="02020603050405020304" pitchFamily="18" charset="0"/>
            </a:endParaRPr>
          </a:p>
          <a:p>
            <a:endParaRPr lang="sv-SE" dirty="0"/>
          </a:p>
        </p:txBody>
      </p:sp>
      <p:sp>
        <p:nvSpPr>
          <p:cNvPr id="4" name="textruta 3">
            <a:extLst>
              <a:ext uri="{FF2B5EF4-FFF2-40B4-BE49-F238E27FC236}">
                <a16:creationId xmlns:a16="http://schemas.microsoft.com/office/drawing/2014/main" id="{60E78F20-3DAB-74E8-11D3-E95B5C3766F7}"/>
              </a:ext>
            </a:extLst>
          </p:cNvPr>
          <p:cNvSpPr txBox="1"/>
          <p:nvPr/>
        </p:nvSpPr>
        <p:spPr>
          <a:xfrm>
            <a:off x="0" y="1912861"/>
            <a:ext cx="12192000" cy="1077218"/>
          </a:xfrm>
          <a:prstGeom prst="rect">
            <a:avLst/>
          </a:prstGeom>
          <a:noFill/>
        </p:spPr>
        <p:txBody>
          <a:bodyPr wrap="square" rtlCol="0">
            <a:spAutoFit/>
          </a:bodyPr>
          <a:lstStyle/>
          <a:p>
            <a:pPr algn="ctr"/>
            <a:r>
              <a:rPr lang="sv-SE" sz="3200" dirty="0">
                <a:solidFill>
                  <a:schemeClr val="bg1"/>
                </a:solidFill>
              </a:rPr>
              <a:t>Närområdet för lågspänning: &lt; 300 mm</a:t>
            </a:r>
          </a:p>
          <a:p>
            <a:pPr algn="ctr"/>
            <a:endParaRPr lang="sv-SE" sz="3200" dirty="0">
              <a:solidFill>
                <a:schemeClr val="bg1"/>
              </a:solidFill>
            </a:endParaRPr>
          </a:p>
        </p:txBody>
      </p:sp>
      <p:pic>
        <p:nvPicPr>
          <p:cNvPr id="6" name="Bildobjekt 5">
            <a:extLst>
              <a:ext uri="{FF2B5EF4-FFF2-40B4-BE49-F238E27FC236}">
                <a16:creationId xmlns:a16="http://schemas.microsoft.com/office/drawing/2014/main" id="{BE3AD10D-E6CA-DFD4-B4DA-6E5A1DB1736D}"/>
              </a:ext>
            </a:extLst>
          </p:cNvPr>
          <p:cNvPicPr>
            <a:picLocks noChangeAspect="1"/>
          </p:cNvPicPr>
          <p:nvPr/>
        </p:nvPicPr>
        <p:blipFill>
          <a:blip r:embed="rId2"/>
          <a:stretch>
            <a:fillRect/>
          </a:stretch>
        </p:blipFill>
        <p:spPr>
          <a:xfrm>
            <a:off x="3844808" y="2990079"/>
            <a:ext cx="4502381" cy="2902099"/>
          </a:xfrm>
          <a:prstGeom prst="rect">
            <a:avLst/>
          </a:prstGeom>
        </p:spPr>
      </p:pic>
    </p:spTree>
    <p:extLst>
      <p:ext uri="{BB962C8B-B14F-4D97-AF65-F5344CB8AC3E}">
        <p14:creationId xmlns:p14="http://schemas.microsoft.com/office/powerpoint/2010/main" val="3161338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40FCEDB-5B2C-F459-332B-DB46DBFD3CCE}"/>
              </a:ext>
            </a:extLst>
          </p:cNvPr>
          <p:cNvSpPr>
            <a:spLocks noGrp="1"/>
          </p:cNvSpPr>
          <p:nvPr>
            <p:ph type="title"/>
          </p:nvPr>
        </p:nvSpPr>
        <p:spPr/>
        <p:txBody>
          <a:bodyPr>
            <a:normAutofit/>
          </a:bodyPr>
          <a:lstStyle/>
          <a:p>
            <a:r>
              <a:rPr lang="sv-SE" sz="3600" dirty="0">
                <a:solidFill>
                  <a:schemeClr val="bg1"/>
                </a:solidFill>
                <a:effectLst/>
                <a:latin typeface="Arial" panose="020B0604020202020204" pitchFamily="34" charset="0"/>
                <a:ea typeface="MS Mincho" panose="02020609040205080304" pitchFamily="49" charset="-128"/>
                <a:cs typeface="Arial" panose="020B0604020202020204" pitchFamily="34" charset="0"/>
              </a:rPr>
              <a:t>Mätning</a:t>
            </a:r>
            <a:endParaRPr lang="sv-SE" dirty="0">
              <a:solidFill>
                <a:schemeClr val="bg1"/>
              </a:solidFill>
            </a:endParaRPr>
          </a:p>
        </p:txBody>
      </p:sp>
      <p:sp>
        <p:nvSpPr>
          <p:cNvPr id="3" name="Platshållare för innehåll 2">
            <a:extLst>
              <a:ext uri="{FF2B5EF4-FFF2-40B4-BE49-F238E27FC236}">
                <a16:creationId xmlns:a16="http://schemas.microsoft.com/office/drawing/2014/main" id="{471B5550-B35D-CB66-83B6-7979164C84CB}"/>
              </a:ext>
            </a:extLst>
          </p:cNvPr>
          <p:cNvSpPr>
            <a:spLocks noGrp="1"/>
          </p:cNvSpPr>
          <p:nvPr>
            <p:ph sz="half" idx="1"/>
          </p:nvPr>
        </p:nvSpPr>
        <p:spPr/>
        <p:txBody>
          <a:bodyPr/>
          <a:lstStyle/>
          <a:p>
            <a:pPr marL="0" indent="0">
              <a:buNone/>
            </a:pPr>
            <a:endParaRPr lang="sv-SE" sz="3200" dirty="0">
              <a:effectLst/>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sv-SE" sz="3200" dirty="0">
              <a:effectLst/>
              <a:latin typeface="Arial" panose="020B0604020202020204" pitchFamily="34" charset="0"/>
              <a:ea typeface="MS Mincho" panose="02020609040205080304" pitchFamily="49" charset="-128"/>
              <a:cs typeface="Times New Roman" panose="02020603050405020304" pitchFamily="18" charset="0"/>
            </a:endParaRPr>
          </a:p>
          <a:p>
            <a:endParaRPr lang="sv-SE" dirty="0"/>
          </a:p>
        </p:txBody>
      </p:sp>
      <p:sp>
        <p:nvSpPr>
          <p:cNvPr id="4" name="textruta 3">
            <a:extLst>
              <a:ext uri="{FF2B5EF4-FFF2-40B4-BE49-F238E27FC236}">
                <a16:creationId xmlns:a16="http://schemas.microsoft.com/office/drawing/2014/main" id="{60E78F20-3DAB-74E8-11D3-E95B5C3766F7}"/>
              </a:ext>
            </a:extLst>
          </p:cNvPr>
          <p:cNvSpPr txBox="1"/>
          <p:nvPr/>
        </p:nvSpPr>
        <p:spPr>
          <a:xfrm>
            <a:off x="1229360" y="2360533"/>
            <a:ext cx="10014902" cy="2062103"/>
          </a:xfrm>
          <a:prstGeom prst="rect">
            <a:avLst/>
          </a:prstGeom>
          <a:noFill/>
        </p:spPr>
        <p:txBody>
          <a:bodyPr wrap="square" rtlCol="0">
            <a:spAutoFit/>
          </a:bodyPr>
          <a:lstStyle/>
          <a:p>
            <a:r>
              <a:rPr lang="sv-SE" sz="3200" dirty="0">
                <a:solidFill>
                  <a:schemeClr val="bg1"/>
                </a:solidFill>
              </a:rPr>
              <a:t>Måste mätning med spänningsprovare utföras som ett ANS?</a:t>
            </a:r>
          </a:p>
          <a:p>
            <a:pPr marL="457200" indent="-457200">
              <a:buFont typeface="Arial" panose="020B0604020202020204" pitchFamily="34" charset="0"/>
              <a:buChar char="•"/>
            </a:pPr>
            <a:r>
              <a:rPr lang="sv-SE" sz="3200" dirty="0">
                <a:solidFill>
                  <a:schemeClr val="bg1"/>
                </a:solidFill>
              </a:rPr>
              <a:t>Elsäkerhetsledare</a:t>
            </a:r>
          </a:p>
          <a:p>
            <a:pPr marL="457200" indent="-457200">
              <a:buFont typeface="Arial" panose="020B0604020202020204" pitchFamily="34" charset="0"/>
              <a:buChar char="•"/>
            </a:pPr>
            <a:r>
              <a:rPr lang="sv-SE" sz="3200" dirty="0">
                <a:solidFill>
                  <a:schemeClr val="bg1"/>
                </a:solidFill>
              </a:rPr>
              <a:t>Avskärmning</a:t>
            </a:r>
          </a:p>
        </p:txBody>
      </p:sp>
    </p:spTree>
    <p:extLst>
      <p:ext uri="{BB962C8B-B14F-4D97-AF65-F5344CB8AC3E}">
        <p14:creationId xmlns:p14="http://schemas.microsoft.com/office/powerpoint/2010/main" val="2157269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40FCEDB-5B2C-F459-332B-DB46DBFD3CCE}"/>
              </a:ext>
            </a:extLst>
          </p:cNvPr>
          <p:cNvSpPr>
            <a:spLocks noGrp="1"/>
          </p:cNvSpPr>
          <p:nvPr>
            <p:ph type="title"/>
          </p:nvPr>
        </p:nvSpPr>
        <p:spPr/>
        <p:txBody>
          <a:bodyPr>
            <a:normAutofit/>
          </a:bodyPr>
          <a:lstStyle/>
          <a:p>
            <a:r>
              <a:rPr lang="sv-SE" sz="3600" dirty="0">
                <a:solidFill>
                  <a:schemeClr val="bg1"/>
                </a:solidFill>
                <a:effectLst/>
                <a:latin typeface="Arial" panose="020B0604020202020204" pitchFamily="34" charset="0"/>
                <a:ea typeface="MS Mincho" panose="02020609040205080304" pitchFamily="49" charset="-128"/>
                <a:cs typeface="Arial" panose="020B0604020202020204" pitchFamily="34" charset="0"/>
              </a:rPr>
              <a:t>Mätning</a:t>
            </a:r>
            <a:endParaRPr lang="sv-SE" dirty="0">
              <a:solidFill>
                <a:schemeClr val="bg1"/>
              </a:solidFill>
            </a:endParaRPr>
          </a:p>
        </p:txBody>
      </p:sp>
      <p:sp>
        <p:nvSpPr>
          <p:cNvPr id="3" name="Platshållare för innehåll 2">
            <a:extLst>
              <a:ext uri="{FF2B5EF4-FFF2-40B4-BE49-F238E27FC236}">
                <a16:creationId xmlns:a16="http://schemas.microsoft.com/office/drawing/2014/main" id="{471B5550-B35D-CB66-83B6-7979164C84CB}"/>
              </a:ext>
            </a:extLst>
          </p:cNvPr>
          <p:cNvSpPr>
            <a:spLocks noGrp="1"/>
          </p:cNvSpPr>
          <p:nvPr>
            <p:ph sz="half" idx="1"/>
          </p:nvPr>
        </p:nvSpPr>
        <p:spPr/>
        <p:txBody>
          <a:bodyPr/>
          <a:lstStyle/>
          <a:p>
            <a:pPr marL="0" indent="0">
              <a:buNone/>
            </a:pPr>
            <a:endParaRPr lang="sv-SE" sz="3200" dirty="0">
              <a:effectLst/>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sv-SE" sz="3200" dirty="0">
              <a:effectLst/>
              <a:latin typeface="Arial" panose="020B0604020202020204" pitchFamily="34" charset="0"/>
              <a:ea typeface="MS Mincho" panose="02020609040205080304" pitchFamily="49" charset="-128"/>
              <a:cs typeface="Times New Roman" panose="02020603050405020304" pitchFamily="18" charset="0"/>
            </a:endParaRPr>
          </a:p>
          <a:p>
            <a:endParaRPr lang="sv-SE" dirty="0"/>
          </a:p>
        </p:txBody>
      </p:sp>
      <p:sp>
        <p:nvSpPr>
          <p:cNvPr id="4" name="textruta 3">
            <a:extLst>
              <a:ext uri="{FF2B5EF4-FFF2-40B4-BE49-F238E27FC236}">
                <a16:creationId xmlns:a16="http://schemas.microsoft.com/office/drawing/2014/main" id="{60E78F20-3DAB-74E8-11D3-E95B5C3766F7}"/>
              </a:ext>
            </a:extLst>
          </p:cNvPr>
          <p:cNvSpPr txBox="1"/>
          <p:nvPr/>
        </p:nvSpPr>
        <p:spPr>
          <a:xfrm>
            <a:off x="1229360" y="2360533"/>
            <a:ext cx="10014902" cy="4093428"/>
          </a:xfrm>
          <a:prstGeom prst="rect">
            <a:avLst/>
          </a:prstGeom>
          <a:noFill/>
        </p:spPr>
        <p:txBody>
          <a:bodyPr wrap="square" rtlCol="0">
            <a:spAutoFit/>
          </a:bodyPr>
          <a:lstStyle/>
          <a:p>
            <a:r>
              <a:rPr lang="sv-SE" sz="2000" dirty="0">
                <a:solidFill>
                  <a:schemeClr val="bg1"/>
                </a:solidFill>
              </a:rPr>
              <a:t>5.3.1	</a:t>
            </a:r>
          </a:p>
          <a:p>
            <a:r>
              <a:rPr lang="sv-SE" sz="2000" dirty="0">
                <a:solidFill>
                  <a:schemeClr val="bg1"/>
                </a:solidFill>
              </a:rPr>
              <a:t>I detta dokument definieras mätning som alla aktiviteter för att mäta fysiska storheter inom elektriska anläggningar. Mätningen ska utföras av fackkunniga eller instruerade personer. Ordinära personer ska utföra mätning endast under personlig övervakning av en fackkunnig person.</a:t>
            </a:r>
          </a:p>
          <a:p>
            <a:r>
              <a:rPr lang="sv-SE" sz="2000" dirty="0">
                <a:solidFill>
                  <a:schemeClr val="bg1"/>
                </a:solidFill>
              </a:rPr>
              <a:t>5.3.2	</a:t>
            </a:r>
          </a:p>
          <a:p>
            <a:r>
              <a:rPr lang="sv-SE" sz="2000" dirty="0">
                <a:solidFill>
                  <a:schemeClr val="bg1"/>
                </a:solidFill>
              </a:rPr>
              <a:t>Vid mätningar inom elektriska anläggningar ska lämpliga och säkra mätinstrument användas. Dessa instrument ska kontrolleras före användning och vid behov efter användning.</a:t>
            </a:r>
          </a:p>
          <a:p>
            <a:r>
              <a:rPr lang="sv-SE" sz="2000" dirty="0">
                <a:solidFill>
                  <a:schemeClr val="bg1"/>
                </a:solidFill>
              </a:rPr>
              <a:t>5.3.3	</a:t>
            </a:r>
          </a:p>
          <a:p>
            <a:r>
              <a:rPr lang="sv-SE" sz="2000" dirty="0">
                <a:solidFill>
                  <a:schemeClr val="bg1"/>
                </a:solidFill>
              </a:rPr>
              <a:t>Om det finns risk för beröring av oisolerade spänningssatta delar ska den personal som utför mätningarna använda personlig skyddsutrustning och vidta skyddsåtgärder mot elchock och effekterna av kortslutning och ljusbåge.</a:t>
            </a:r>
          </a:p>
        </p:txBody>
      </p:sp>
    </p:spTree>
    <p:extLst>
      <p:ext uri="{BB962C8B-B14F-4D97-AF65-F5344CB8AC3E}">
        <p14:creationId xmlns:p14="http://schemas.microsoft.com/office/powerpoint/2010/main" val="3619832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40FCEDB-5B2C-F459-332B-DB46DBFD3CCE}"/>
              </a:ext>
            </a:extLst>
          </p:cNvPr>
          <p:cNvSpPr>
            <a:spLocks noGrp="1"/>
          </p:cNvSpPr>
          <p:nvPr>
            <p:ph type="title"/>
          </p:nvPr>
        </p:nvSpPr>
        <p:spPr/>
        <p:txBody>
          <a:bodyPr>
            <a:normAutofit/>
          </a:bodyPr>
          <a:lstStyle/>
          <a:p>
            <a:r>
              <a:rPr lang="sv-SE" sz="3600" dirty="0">
                <a:solidFill>
                  <a:schemeClr val="bg1"/>
                </a:solidFill>
                <a:effectLst/>
                <a:latin typeface="Arial" panose="020B0604020202020204" pitchFamily="34" charset="0"/>
                <a:ea typeface="MS Mincho" panose="02020609040205080304" pitchFamily="49" charset="-128"/>
                <a:cs typeface="Arial" panose="020B0604020202020204" pitchFamily="34" charset="0"/>
              </a:rPr>
              <a:t>Arbete utan spänning</a:t>
            </a:r>
            <a:endParaRPr lang="sv-SE" dirty="0">
              <a:solidFill>
                <a:schemeClr val="bg1"/>
              </a:solidFill>
            </a:endParaRPr>
          </a:p>
        </p:txBody>
      </p:sp>
      <p:sp>
        <p:nvSpPr>
          <p:cNvPr id="3" name="Platshållare för innehåll 2">
            <a:extLst>
              <a:ext uri="{FF2B5EF4-FFF2-40B4-BE49-F238E27FC236}">
                <a16:creationId xmlns:a16="http://schemas.microsoft.com/office/drawing/2014/main" id="{471B5550-B35D-CB66-83B6-7979164C84CB}"/>
              </a:ext>
            </a:extLst>
          </p:cNvPr>
          <p:cNvSpPr>
            <a:spLocks noGrp="1"/>
          </p:cNvSpPr>
          <p:nvPr>
            <p:ph sz="half" idx="1"/>
          </p:nvPr>
        </p:nvSpPr>
        <p:spPr/>
        <p:txBody>
          <a:bodyPr/>
          <a:lstStyle/>
          <a:p>
            <a:pPr marL="0" indent="0">
              <a:buNone/>
            </a:pPr>
            <a:endParaRPr lang="sv-SE" sz="3200" dirty="0">
              <a:effectLst/>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sv-SE" sz="3200" dirty="0">
              <a:effectLst/>
              <a:latin typeface="Arial" panose="020B0604020202020204" pitchFamily="34" charset="0"/>
              <a:ea typeface="MS Mincho" panose="02020609040205080304" pitchFamily="49" charset="-128"/>
              <a:cs typeface="Times New Roman" panose="02020603050405020304" pitchFamily="18" charset="0"/>
            </a:endParaRPr>
          </a:p>
          <a:p>
            <a:endParaRPr lang="sv-SE" dirty="0"/>
          </a:p>
        </p:txBody>
      </p:sp>
      <p:sp>
        <p:nvSpPr>
          <p:cNvPr id="4" name="textruta 3">
            <a:extLst>
              <a:ext uri="{FF2B5EF4-FFF2-40B4-BE49-F238E27FC236}">
                <a16:creationId xmlns:a16="http://schemas.microsoft.com/office/drawing/2014/main" id="{60E78F20-3DAB-74E8-11D3-E95B5C3766F7}"/>
              </a:ext>
            </a:extLst>
          </p:cNvPr>
          <p:cNvSpPr txBox="1"/>
          <p:nvPr/>
        </p:nvSpPr>
        <p:spPr>
          <a:xfrm>
            <a:off x="1229360" y="2360533"/>
            <a:ext cx="10014902" cy="1077218"/>
          </a:xfrm>
          <a:prstGeom prst="rect">
            <a:avLst/>
          </a:prstGeom>
          <a:noFill/>
        </p:spPr>
        <p:txBody>
          <a:bodyPr wrap="square" rtlCol="0">
            <a:spAutoFit/>
          </a:bodyPr>
          <a:lstStyle/>
          <a:p>
            <a:pPr marL="342900" indent="-342900">
              <a:buFont typeface="Arial" panose="020B0604020202020204" pitchFamily="34" charset="0"/>
              <a:buChar char="•"/>
            </a:pPr>
            <a:r>
              <a:rPr lang="sv-SE" sz="3200" dirty="0">
                <a:solidFill>
                  <a:schemeClr val="bg1"/>
                </a:solidFill>
              </a:rPr>
              <a:t>Multimetrar som endast baseras på standarder för multimetrar ska inte användas.</a:t>
            </a:r>
          </a:p>
        </p:txBody>
      </p:sp>
    </p:spTree>
    <p:extLst>
      <p:ext uri="{BB962C8B-B14F-4D97-AF65-F5344CB8AC3E}">
        <p14:creationId xmlns:p14="http://schemas.microsoft.com/office/powerpoint/2010/main" val="3105630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40FCEDB-5B2C-F459-332B-DB46DBFD3CCE}"/>
              </a:ext>
            </a:extLst>
          </p:cNvPr>
          <p:cNvSpPr>
            <a:spLocks noGrp="1"/>
          </p:cNvSpPr>
          <p:nvPr>
            <p:ph type="title"/>
          </p:nvPr>
        </p:nvSpPr>
        <p:spPr/>
        <p:txBody>
          <a:bodyPr>
            <a:normAutofit/>
          </a:bodyPr>
          <a:lstStyle/>
          <a:p>
            <a:r>
              <a:rPr lang="sv-SE" sz="3600" b="1" dirty="0">
                <a:solidFill>
                  <a:schemeClr val="bg1"/>
                </a:solidFill>
                <a:effectLst/>
                <a:latin typeface="Arial" panose="020B0604020202020204" pitchFamily="34" charset="0"/>
                <a:ea typeface="MS Mincho" panose="02020609040205080304" pitchFamily="49" charset="-128"/>
                <a:cs typeface="Arial" panose="020B0604020202020204" pitchFamily="34" charset="0"/>
              </a:rPr>
              <a:t>Arbete nära spänning</a:t>
            </a:r>
            <a:endParaRPr lang="sv-SE" b="1" dirty="0">
              <a:solidFill>
                <a:schemeClr val="bg1"/>
              </a:solidFill>
            </a:endParaRPr>
          </a:p>
        </p:txBody>
      </p:sp>
      <p:sp>
        <p:nvSpPr>
          <p:cNvPr id="3" name="Platshållare för innehåll 2">
            <a:extLst>
              <a:ext uri="{FF2B5EF4-FFF2-40B4-BE49-F238E27FC236}">
                <a16:creationId xmlns:a16="http://schemas.microsoft.com/office/drawing/2014/main" id="{471B5550-B35D-CB66-83B6-7979164C84CB}"/>
              </a:ext>
            </a:extLst>
          </p:cNvPr>
          <p:cNvSpPr>
            <a:spLocks noGrp="1"/>
          </p:cNvSpPr>
          <p:nvPr>
            <p:ph sz="half" idx="1"/>
          </p:nvPr>
        </p:nvSpPr>
        <p:spPr/>
        <p:txBody>
          <a:bodyPr/>
          <a:lstStyle/>
          <a:p>
            <a:pPr marL="0" indent="0">
              <a:buNone/>
            </a:pPr>
            <a:endParaRPr lang="sv-SE" sz="3200" dirty="0">
              <a:effectLst/>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sv-SE" sz="3200" dirty="0">
              <a:effectLst/>
              <a:latin typeface="Arial" panose="020B0604020202020204" pitchFamily="34" charset="0"/>
              <a:ea typeface="MS Mincho" panose="02020609040205080304" pitchFamily="49" charset="-128"/>
              <a:cs typeface="Times New Roman" panose="02020603050405020304" pitchFamily="18" charset="0"/>
            </a:endParaRPr>
          </a:p>
          <a:p>
            <a:endParaRPr lang="sv-SE" dirty="0"/>
          </a:p>
        </p:txBody>
      </p:sp>
      <p:sp>
        <p:nvSpPr>
          <p:cNvPr id="4" name="textruta 3">
            <a:extLst>
              <a:ext uri="{FF2B5EF4-FFF2-40B4-BE49-F238E27FC236}">
                <a16:creationId xmlns:a16="http://schemas.microsoft.com/office/drawing/2014/main" id="{60E78F20-3DAB-74E8-11D3-E95B5C3766F7}"/>
              </a:ext>
            </a:extLst>
          </p:cNvPr>
          <p:cNvSpPr txBox="1"/>
          <p:nvPr/>
        </p:nvSpPr>
        <p:spPr>
          <a:xfrm>
            <a:off x="1229360" y="2360533"/>
            <a:ext cx="10014902" cy="4524315"/>
          </a:xfrm>
          <a:prstGeom prst="rect">
            <a:avLst/>
          </a:prstGeom>
          <a:noFill/>
        </p:spPr>
        <p:txBody>
          <a:bodyPr wrap="square" rtlCol="0">
            <a:spAutoFit/>
          </a:bodyPr>
          <a:lstStyle/>
          <a:p>
            <a:r>
              <a:rPr lang="sv-SE" sz="3600" b="1" dirty="0">
                <a:solidFill>
                  <a:schemeClr val="bg1"/>
                </a:solidFill>
              </a:rPr>
              <a:t>Arbete innanför närområdet</a:t>
            </a:r>
          </a:p>
          <a:p>
            <a:pPr marL="571500" indent="-571500">
              <a:buFont typeface="Arial" panose="020B0604020202020204" pitchFamily="34" charset="0"/>
              <a:buChar char="•"/>
            </a:pPr>
            <a:r>
              <a:rPr lang="sv-SE" sz="3600" dirty="0">
                <a:solidFill>
                  <a:schemeClr val="bg1"/>
                </a:solidFill>
              </a:rPr>
              <a:t>Elsäkerhetsledare</a:t>
            </a:r>
          </a:p>
          <a:p>
            <a:pPr marL="571500" indent="-571500">
              <a:buFont typeface="Arial" panose="020B0604020202020204" pitchFamily="34" charset="0"/>
              <a:buChar char="•"/>
            </a:pPr>
            <a:r>
              <a:rPr lang="sv-SE" sz="3600" dirty="0">
                <a:solidFill>
                  <a:schemeClr val="bg1"/>
                </a:solidFill>
              </a:rPr>
              <a:t>Avskärmning</a:t>
            </a:r>
          </a:p>
          <a:p>
            <a:pPr marL="571500" indent="-571500">
              <a:buFont typeface="Arial" panose="020B0604020202020204" pitchFamily="34" charset="0"/>
              <a:buChar char="•"/>
            </a:pPr>
            <a:r>
              <a:rPr lang="sv-SE" sz="3600" dirty="0">
                <a:solidFill>
                  <a:schemeClr val="bg1"/>
                </a:solidFill>
              </a:rPr>
              <a:t>Övervakning</a:t>
            </a:r>
          </a:p>
          <a:p>
            <a:endParaRPr lang="sv-SE" sz="3600" b="1" dirty="0">
              <a:solidFill>
                <a:schemeClr val="bg1"/>
              </a:solidFill>
            </a:endParaRPr>
          </a:p>
          <a:p>
            <a:pPr lvl="1"/>
            <a:endParaRPr lang="sv-SE" sz="3600" b="1" dirty="0">
              <a:solidFill>
                <a:schemeClr val="bg1"/>
              </a:solidFill>
            </a:endParaRPr>
          </a:p>
          <a:p>
            <a:endParaRPr lang="sv-SE" sz="3600" b="1" dirty="0">
              <a:solidFill>
                <a:schemeClr val="bg1"/>
              </a:solidFill>
            </a:endParaRPr>
          </a:p>
          <a:p>
            <a:r>
              <a:rPr lang="sv-SE" sz="3600" b="1" dirty="0">
                <a:solidFill>
                  <a:schemeClr val="bg1"/>
                </a:solidFill>
              </a:rPr>
              <a:t>	 </a:t>
            </a:r>
          </a:p>
        </p:txBody>
      </p:sp>
      <p:sp>
        <p:nvSpPr>
          <p:cNvPr id="5" name="Multiplikationstecken 4">
            <a:extLst>
              <a:ext uri="{FF2B5EF4-FFF2-40B4-BE49-F238E27FC236}">
                <a16:creationId xmlns:a16="http://schemas.microsoft.com/office/drawing/2014/main" id="{42BEC4D7-7CB2-5A5C-7F2E-04266881163F}"/>
              </a:ext>
            </a:extLst>
          </p:cNvPr>
          <p:cNvSpPr/>
          <p:nvPr/>
        </p:nvSpPr>
        <p:spPr>
          <a:xfrm>
            <a:off x="2407920" y="544919"/>
            <a:ext cx="1127760" cy="961767"/>
          </a:xfrm>
          <a:prstGeom prst="mathMultiply">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Multiplikationstecken 5">
            <a:extLst>
              <a:ext uri="{FF2B5EF4-FFF2-40B4-BE49-F238E27FC236}">
                <a16:creationId xmlns:a16="http://schemas.microsoft.com/office/drawing/2014/main" id="{C98FFC47-780E-77C9-3569-1E49A05515AE}"/>
              </a:ext>
            </a:extLst>
          </p:cNvPr>
          <p:cNvSpPr/>
          <p:nvPr/>
        </p:nvSpPr>
        <p:spPr>
          <a:xfrm>
            <a:off x="3850640" y="517039"/>
            <a:ext cx="1127760" cy="961767"/>
          </a:xfrm>
          <a:prstGeom prst="mathMultiply">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324050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1DCC8A777F4F4580E2282BA31FA7CA" ma:contentTypeVersion="10" ma:contentTypeDescription="Create a new document." ma:contentTypeScope="" ma:versionID="5d790036e578a6eec3065ab4f1dac80c">
  <xsd:schema xmlns:xsd="http://www.w3.org/2001/XMLSchema" xmlns:xs="http://www.w3.org/2001/XMLSchema" xmlns:p="http://schemas.microsoft.com/office/2006/metadata/properties" xmlns:ns2="a7417844-24e9-4c98-8231-ddb9ce6085c6" xmlns:ns3="e93af5cb-d44d-48ff-ad5e-9c153acc6e05" targetNamespace="http://schemas.microsoft.com/office/2006/metadata/properties" ma:root="true" ma:fieldsID="f261534646748453d258cda1c80e43af" ns2:_="" ns3:_="">
    <xsd:import namespace="a7417844-24e9-4c98-8231-ddb9ce6085c6"/>
    <xsd:import namespace="e93af5cb-d44d-48ff-ad5e-9c153acc6e0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417844-24e9-4c98-8231-ddb9ce6085c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93af5cb-d44d-48ff-ad5e-9c153acc6e0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e93af5cb-d44d-48ff-ad5e-9c153acc6e05">
      <UserInfo>
        <DisplayName>Cecilia Axelsson</DisplayName>
        <AccountId>103</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F6F399E-7D47-421D-B435-88BCB69177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417844-24e9-4c98-8231-ddb9ce6085c6"/>
    <ds:schemaRef ds:uri="e93af5cb-d44d-48ff-ad5e-9c153acc6e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F08B765-E1E9-4113-A0EE-28A3ADE2ECA4}">
  <ds:schemaRefs>
    <ds:schemaRef ds:uri="e93af5cb-d44d-48ff-ad5e-9c153acc6e05"/>
    <ds:schemaRef ds:uri="http://schemas.microsoft.com/office/2006/documentManagement/types"/>
    <ds:schemaRef ds:uri="http://purl.org/dc/terms/"/>
    <ds:schemaRef ds:uri="http://schemas.openxmlformats.org/package/2006/metadata/core-properties"/>
    <ds:schemaRef ds:uri="http://purl.org/dc/dcmitype/"/>
    <ds:schemaRef ds:uri="a7417844-24e9-4c98-8231-ddb9ce6085c6"/>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85C3B7E7-7E3A-4250-83C7-2663DD91D8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3741</TotalTime>
  <Words>270</Words>
  <Application>Microsoft Office PowerPoint</Application>
  <PresentationFormat>Bredbild</PresentationFormat>
  <Paragraphs>62</Paragraphs>
  <Slides>12</Slides>
  <Notes>4</Notes>
  <HiddenSlides>0</HiddenSlides>
  <MMClips>0</MMClips>
  <ScaleCrop>false</ScaleCrop>
  <HeadingPairs>
    <vt:vector size="8" baseType="variant">
      <vt:variant>
        <vt:lpstr>Använt teckensnitt</vt:lpstr>
      </vt:variant>
      <vt:variant>
        <vt:i4>4</vt:i4>
      </vt:variant>
      <vt:variant>
        <vt:lpstr>Tema</vt:lpstr>
      </vt:variant>
      <vt:variant>
        <vt:i4>1</vt:i4>
      </vt:variant>
      <vt:variant>
        <vt:lpstr>Bildrubriker</vt:lpstr>
      </vt:variant>
      <vt:variant>
        <vt:i4>12</vt:i4>
      </vt:variant>
      <vt:variant>
        <vt:lpstr>Anpassade bildspel</vt:lpstr>
      </vt:variant>
      <vt:variant>
        <vt:i4>1</vt:i4>
      </vt:variant>
    </vt:vector>
  </HeadingPairs>
  <TitlesOfParts>
    <vt:vector size="18" baseType="lpstr">
      <vt:lpstr>Arial</vt:lpstr>
      <vt:lpstr>Calibri</vt:lpstr>
      <vt:lpstr>Calibri Light</vt:lpstr>
      <vt:lpstr>Lab-grotesque</vt:lpstr>
      <vt:lpstr>Office-tema</vt:lpstr>
      <vt:lpstr>PowerPoint-presentation</vt:lpstr>
      <vt:lpstr>PowerPoint-presentation</vt:lpstr>
      <vt:lpstr>Mätning</vt:lpstr>
      <vt:lpstr>Mätning</vt:lpstr>
      <vt:lpstr>Mätning</vt:lpstr>
      <vt:lpstr>Mätning</vt:lpstr>
      <vt:lpstr>Mätning</vt:lpstr>
      <vt:lpstr>Arbete utan spänning</vt:lpstr>
      <vt:lpstr>Arbete nära spänning</vt:lpstr>
      <vt:lpstr>Arbeta utanför närområdet</vt:lpstr>
      <vt:lpstr>PowerPoint-presentation</vt:lpstr>
      <vt:lpstr>PowerPoint-presentation</vt:lpstr>
      <vt:lpstr>Anpassat bildspel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Cecilia</dc:creator>
  <cp:lastModifiedBy>Fredrik Byström Sjödin</cp:lastModifiedBy>
  <cp:revision>13</cp:revision>
  <dcterms:created xsi:type="dcterms:W3CDTF">2021-11-10T12:45:57Z</dcterms:created>
  <dcterms:modified xsi:type="dcterms:W3CDTF">2024-02-08T10:32:11Z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0x010100481DCC8A777F4F4580E2282BA31FA7CA</vt:lpwstr>
  </property>
  <property fmtid="{D5CDD505-2E9C-101B-9397-08002B2CF9AE}" pid="3" name="Order">
    <vt:r8>7800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TriggerFlowInfo">
    <vt:lpwstr/>
  </property>
  <property fmtid="{D5CDD505-2E9C-101B-9397-08002B2CF9AE}" pid="8" name="ComplianceAssetId">
    <vt:lpwstr/>
  </property>
  <property fmtid="{D5CDD505-2E9C-101B-9397-08002B2CF9AE}" pid="9" name="TemplateUrl">
    <vt:lpwstr/>
  </property>
</Properties>
</file>