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72" r:id="rId5"/>
    <p:sldId id="514" r:id="rId6"/>
    <p:sldId id="518" r:id="rId7"/>
    <p:sldId id="511" r:id="rId8"/>
    <p:sldId id="512" r:id="rId9"/>
    <p:sldId id="493" r:id="rId10"/>
    <p:sldId id="260" r:id="rId11"/>
    <p:sldId id="522" r:id="rId12"/>
    <p:sldId id="521" r:id="rId13"/>
    <p:sldId id="262" r:id="rId14"/>
    <p:sldId id="263" r:id="rId15"/>
    <p:sldId id="523" r:id="rId16"/>
    <p:sldId id="261" r:id="rId17"/>
    <p:sldId id="524" r:id="rId18"/>
    <p:sldId id="479" r:id="rId19"/>
    <p:sldId id="520" r:id="rId20"/>
  </p:sldIdLst>
  <p:sldSz cx="12192000" cy="6858000"/>
  <p:notesSz cx="6858000" cy="9144000"/>
  <p:custShowLst>
    <p:custShow name="Anpassat bildspel 1" id="0">
      <p:sldLst/>
    </p:custShow>
  </p:custShow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84E"/>
    <a:srgbClr val="82BF63"/>
    <a:srgbClr val="6CC04A"/>
    <a:srgbClr val="95C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41C01-1F4D-48FF-B235-4CBB2A3EC65C}" v="7" dt="2024-02-08T08:39:00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4669" autoAdjust="0"/>
  </p:normalViewPr>
  <p:slideViewPr>
    <p:cSldViewPr snapToGrid="0">
      <p:cViewPr varScale="1">
        <p:scale>
          <a:sx n="63" d="100"/>
          <a:sy n="63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Byström Sjödin" userId="dcfacff1-8705-4c91-9b89-21ebe04858fd" providerId="ADAL" clId="{7C041C01-1F4D-48FF-B235-4CBB2A3EC65C}"/>
    <pc:docChg chg="custSel addSld delSld modSld sldOrd">
      <pc:chgData name="Fredrik Byström Sjödin" userId="dcfacff1-8705-4c91-9b89-21ebe04858fd" providerId="ADAL" clId="{7C041C01-1F4D-48FF-B235-4CBB2A3EC65C}" dt="2024-02-08T10:54:55.567" v="1106" actId="20577"/>
      <pc:docMkLst>
        <pc:docMk/>
      </pc:docMkLst>
      <pc:sldChg chg="addSp delSp modSp add mod">
        <pc:chgData name="Fredrik Byström Sjödin" userId="dcfacff1-8705-4c91-9b89-21ebe04858fd" providerId="ADAL" clId="{7C041C01-1F4D-48FF-B235-4CBB2A3EC65C}" dt="2024-02-08T08:27:40.289" v="322" actId="255"/>
        <pc:sldMkLst>
          <pc:docMk/>
          <pc:sldMk cId="1167735889" sldId="260"/>
        </pc:sldMkLst>
        <pc:spChg chg="add mod">
          <ac:chgData name="Fredrik Byström Sjödin" userId="dcfacff1-8705-4c91-9b89-21ebe04858fd" providerId="ADAL" clId="{7C041C01-1F4D-48FF-B235-4CBB2A3EC65C}" dt="2024-02-08T08:27:40.289" v="322" actId="255"/>
          <ac:spMkLst>
            <pc:docMk/>
            <pc:sldMk cId="1167735889" sldId="260"/>
            <ac:spMk id="6" creationId="{89C5CDD0-CA6A-F76F-CC32-C1C18466D268}"/>
          </ac:spMkLst>
        </pc:spChg>
        <pc:spChg chg="mod">
          <ac:chgData name="Fredrik Byström Sjödin" userId="dcfacff1-8705-4c91-9b89-21ebe04858fd" providerId="ADAL" clId="{7C041C01-1F4D-48FF-B235-4CBB2A3EC65C}" dt="2024-02-08T08:23:48.450" v="97" actId="113"/>
          <ac:spMkLst>
            <pc:docMk/>
            <pc:sldMk cId="1167735889" sldId="260"/>
            <ac:spMk id="7" creationId="{2DF3EC18-68A5-43D6-95CC-349AF857D37B}"/>
          </ac:spMkLst>
        </pc:spChg>
        <pc:picChg chg="del">
          <ac:chgData name="Fredrik Byström Sjödin" userId="dcfacff1-8705-4c91-9b89-21ebe04858fd" providerId="ADAL" clId="{7C041C01-1F4D-48FF-B235-4CBB2A3EC65C}" dt="2024-02-08T08:25:34.930" v="99" actId="478"/>
          <ac:picMkLst>
            <pc:docMk/>
            <pc:sldMk cId="1167735889" sldId="260"/>
            <ac:picMk id="4" creationId="{497E610D-9720-C0BD-1582-1E4A0F3D3FC8}"/>
          </ac:picMkLst>
        </pc:picChg>
        <pc:picChg chg="add del mod">
          <ac:chgData name="Fredrik Byström Sjödin" userId="dcfacff1-8705-4c91-9b89-21ebe04858fd" providerId="ADAL" clId="{7C041C01-1F4D-48FF-B235-4CBB2A3EC65C}" dt="2024-02-08T08:25:58.688" v="105" actId="478"/>
          <ac:picMkLst>
            <pc:docMk/>
            <pc:sldMk cId="1167735889" sldId="260"/>
            <ac:picMk id="5" creationId="{88F59C55-7C78-9049-AA37-5B08AFDE07DA}"/>
          </ac:picMkLst>
        </pc:picChg>
      </pc:sldChg>
      <pc:sldChg chg="addSp delSp modSp add mod">
        <pc:chgData name="Fredrik Byström Sjödin" userId="dcfacff1-8705-4c91-9b89-21ebe04858fd" providerId="ADAL" clId="{7C041C01-1F4D-48FF-B235-4CBB2A3EC65C}" dt="2024-02-08T08:39:35.732" v="984" actId="20577"/>
        <pc:sldMkLst>
          <pc:docMk/>
          <pc:sldMk cId="3150624246" sldId="261"/>
        </pc:sldMkLst>
        <pc:spChg chg="add mod">
          <ac:chgData name="Fredrik Byström Sjödin" userId="dcfacff1-8705-4c91-9b89-21ebe04858fd" providerId="ADAL" clId="{7C041C01-1F4D-48FF-B235-4CBB2A3EC65C}" dt="2024-02-08T08:39:35.732" v="984" actId="20577"/>
          <ac:spMkLst>
            <pc:docMk/>
            <pc:sldMk cId="3150624246" sldId="261"/>
            <ac:spMk id="2" creationId="{CFCD6463-E600-90AC-A724-CF98BE6FB068}"/>
          </ac:spMkLst>
        </pc:spChg>
        <pc:spChg chg="del">
          <ac:chgData name="Fredrik Byström Sjödin" userId="dcfacff1-8705-4c91-9b89-21ebe04858fd" providerId="ADAL" clId="{7C041C01-1F4D-48FF-B235-4CBB2A3EC65C}" dt="2024-02-08T08:39:05.359" v="928" actId="478"/>
          <ac:spMkLst>
            <pc:docMk/>
            <pc:sldMk cId="3150624246" sldId="261"/>
            <ac:spMk id="7" creationId="{2DF3EC18-68A5-43D6-95CC-349AF857D37B}"/>
          </ac:spMkLst>
        </pc:spChg>
        <pc:picChg chg="mod">
          <ac:chgData name="Fredrik Byström Sjödin" userId="dcfacff1-8705-4c91-9b89-21ebe04858fd" providerId="ADAL" clId="{7C041C01-1F4D-48FF-B235-4CBB2A3EC65C}" dt="2024-02-08T08:32:15.787" v="580" actId="14100"/>
          <ac:picMkLst>
            <pc:docMk/>
            <pc:sldMk cId="3150624246" sldId="261"/>
            <ac:picMk id="5" creationId="{A7FBECE7-6D72-91EE-F275-9FE9110A2953}"/>
          </ac:picMkLst>
        </pc:picChg>
      </pc:sldChg>
      <pc:sldChg chg="addSp delSp modSp add mod ord">
        <pc:chgData name="Fredrik Byström Sjödin" userId="dcfacff1-8705-4c91-9b89-21ebe04858fd" providerId="ADAL" clId="{7C041C01-1F4D-48FF-B235-4CBB2A3EC65C}" dt="2024-02-08T08:40:18.781" v="990" actId="20577"/>
        <pc:sldMkLst>
          <pc:docMk/>
          <pc:sldMk cId="120222462" sldId="262"/>
        </pc:sldMkLst>
        <pc:spChg chg="add mod">
          <ac:chgData name="Fredrik Byström Sjödin" userId="dcfacff1-8705-4c91-9b89-21ebe04858fd" providerId="ADAL" clId="{7C041C01-1F4D-48FF-B235-4CBB2A3EC65C}" dt="2024-02-08T08:40:18.781" v="990" actId="20577"/>
          <ac:spMkLst>
            <pc:docMk/>
            <pc:sldMk cId="120222462" sldId="262"/>
            <ac:spMk id="2" creationId="{4CC62213-7CA9-EF19-3D12-301C914AEEC9}"/>
          </ac:spMkLst>
        </pc:spChg>
        <pc:spChg chg="del">
          <ac:chgData name="Fredrik Byström Sjödin" userId="dcfacff1-8705-4c91-9b89-21ebe04858fd" providerId="ADAL" clId="{7C041C01-1F4D-48FF-B235-4CBB2A3EC65C}" dt="2024-02-08T08:32:31.208" v="581" actId="478"/>
          <ac:spMkLst>
            <pc:docMk/>
            <pc:sldMk cId="120222462" sldId="262"/>
            <ac:spMk id="7" creationId="{2DF3EC18-68A5-43D6-95CC-349AF857D37B}"/>
          </ac:spMkLst>
        </pc:spChg>
        <pc:picChg chg="mod">
          <ac:chgData name="Fredrik Byström Sjödin" userId="dcfacff1-8705-4c91-9b89-21ebe04858fd" providerId="ADAL" clId="{7C041C01-1F4D-48FF-B235-4CBB2A3EC65C}" dt="2024-02-08T08:33:12.068" v="587" actId="1076"/>
          <ac:picMkLst>
            <pc:docMk/>
            <pc:sldMk cId="120222462" sldId="262"/>
            <ac:picMk id="4" creationId="{A7D0605F-8386-F345-B7B4-E0224B8BBB8C}"/>
          </ac:picMkLst>
        </pc:picChg>
      </pc:sldChg>
      <pc:sldChg chg="addSp delSp modSp add mod ord">
        <pc:chgData name="Fredrik Byström Sjödin" userId="dcfacff1-8705-4c91-9b89-21ebe04858fd" providerId="ADAL" clId="{7C041C01-1F4D-48FF-B235-4CBB2A3EC65C}" dt="2024-02-08T08:40:09.349" v="988"/>
        <pc:sldMkLst>
          <pc:docMk/>
          <pc:sldMk cId="1990385712" sldId="263"/>
        </pc:sldMkLst>
        <pc:spChg chg="add mod">
          <ac:chgData name="Fredrik Byström Sjödin" userId="dcfacff1-8705-4c91-9b89-21ebe04858fd" providerId="ADAL" clId="{7C041C01-1F4D-48FF-B235-4CBB2A3EC65C}" dt="2024-02-08T08:35:09.091" v="791" actId="20577"/>
          <ac:spMkLst>
            <pc:docMk/>
            <pc:sldMk cId="1990385712" sldId="263"/>
            <ac:spMk id="2" creationId="{F065F222-CC0C-EC62-2924-CD89D41080A5}"/>
          </ac:spMkLst>
        </pc:spChg>
        <pc:spChg chg="del">
          <ac:chgData name="Fredrik Byström Sjödin" userId="dcfacff1-8705-4c91-9b89-21ebe04858fd" providerId="ADAL" clId="{7C041C01-1F4D-48FF-B235-4CBB2A3EC65C}" dt="2024-02-08T08:34:11.350" v="690" actId="478"/>
          <ac:spMkLst>
            <pc:docMk/>
            <pc:sldMk cId="1990385712" sldId="263"/>
            <ac:spMk id="7" creationId="{2DF3EC18-68A5-43D6-95CC-349AF857D37B}"/>
          </ac:spMkLst>
        </pc:spChg>
        <pc:picChg chg="mod">
          <ac:chgData name="Fredrik Byström Sjödin" userId="dcfacff1-8705-4c91-9b89-21ebe04858fd" providerId="ADAL" clId="{7C041C01-1F4D-48FF-B235-4CBB2A3EC65C}" dt="2024-02-08T08:34:38.038" v="694" actId="14100"/>
          <ac:picMkLst>
            <pc:docMk/>
            <pc:sldMk cId="1990385712" sldId="263"/>
            <ac:picMk id="5" creationId="{F7DBF861-2052-F7B9-7BAB-4C66B9E17604}"/>
          </ac:picMkLst>
        </pc:picChg>
      </pc:sldChg>
      <pc:sldChg chg="modSp mod">
        <pc:chgData name="Fredrik Byström Sjödin" userId="dcfacff1-8705-4c91-9b89-21ebe04858fd" providerId="ADAL" clId="{7C041C01-1F4D-48FF-B235-4CBB2A3EC65C}" dt="2024-02-08T10:54:55.567" v="1106" actId="20577"/>
        <pc:sldMkLst>
          <pc:docMk/>
          <pc:sldMk cId="3404249491" sldId="372"/>
        </pc:sldMkLst>
        <pc:spChg chg="mod">
          <ac:chgData name="Fredrik Byström Sjödin" userId="dcfacff1-8705-4c91-9b89-21ebe04858fd" providerId="ADAL" clId="{7C041C01-1F4D-48FF-B235-4CBB2A3EC65C}" dt="2024-02-08T10:54:55.567" v="1106" actId="20577"/>
          <ac:spMkLst>
            <pc:docMk/>
            <pc:sldMk cId="3404249491" sldId="372"/>
            <ac:spMk id="12" creationId="{67E09F1C-E7D5-C67E-9049-2480F304D9DD}"/>
          </ac:spMkLst>
        </pc:spChg>
      </pc:sldChg>
      <pc:sldChg chg="del">
        <pc:chgData name="Fredrik Byström Sjödin" userId="dcfacff1-8705-4c91-9b89-21ebe04858fd" providerId="ADAL" clId="{7C041C01-1F4D-48FF-B235-4CBB2A3EC65C}" dt="2024-02-08T08:20:55.719" v="21" actId="47"/>
        <pc:sldMkLst>
          <pc:docMk/>
          <pc:sldMk cId="10072666" sldId="389"/>
        </pc:sldMkLst>
      </pc:sldChg>
      <pc:sldChg chg="del">
        <pc:chgData name="Fredrik Byström Sjödin" userId="dcfacff1-8705-4c91-9b89-21ebe04858fd" providerId="ADAL" clId="{7C041C01-1F4D-48FF-B235-4CBB2A3EC65C}" dt="2024-02-08T08:22:54.206" v="72" actId="47"/>
        <pc:sldMkLst>
          <pc:docMk/>
          <pc:sldMk cId="85788759" sldId="393"/>
        </pc:sldMkLst>
      </pc:sldChg>
      <pc:sldChg chg="del">
        <pc:chgData name="Fredrik Byström Sjödin" userId="dcfacff1-8705-4c91-9b89-21ebe04858fd" providerId="ADAL" clId="{7C041C01-1F4D-48FF-B235-4CBB2A3EC65C}" dt="2024-02-08T08:21:08.601" v="22" actId="47"/>
        <pc:sldMkLst>
          <pc:docMk/>
          <pc:sldMk cId="1836700793" sldId="481"/>
        </pc:sldMkLst>
      </pc:sldChg>
      <pc:sldChg chg="del">
        <pc:chgData name="Fredrik Byström Sjödin" userId="dcfacff1-8705-4c91-9b89-21ebe04858fd" providerId="ADAL" clId="{7C041C01-1F4D-48FF-B235-4CBB2A3EC65C}" dt="2024-02-08T08:22:54.206" v="72" actId="47"/>
        <pc:sldMkLst>
          <pc:docMk/>
          <pc:sldMk cId="2114289183" sldId="504"/>
        </pc:sldMkLst>
      </pc:sldChg>
      <pc:sldChg chg="modSp mod">
        <pc:chgData name="Fredrik Byström Sjödin" userId="dcfacff1-8705-4c91-9b89-21ebe04858fd" providerId="ADAL" clId="{7C041C01-1F4D-48FF-B235-4CBB2A3EC65C}" dt="2024-02-08T08:20:30.956" v="20" actId="20577"/>
        <pc:sldMkLst>
          <pc:docMk/>
          <pc:sldMk cId="659294530" sldId="514"/>
        </pc:sldMkLst>
        <pc:spChg chg="mod">
          <ac:chgData name="Fredrik Byström Sjödin" userId="dcfacff1-8705-4c91-9b89-21ebe04858fd" providerId="ADAL" clId="{7C041C01-1F4D-48FF-B235-4CBB2A3EC65C}" dt="2024-02-08T08:20:30.956" v="20" actId="20577"/>
          <ac:spMkLst>
            <pc:docMk/>
            <pc:sldMk cId="659294530" sldId="514"/>
            <ac:spMk id="4" creationId="{158967A7-45B4-F806-F80C-C6950371BF3C}"/>
          </ac:spMkLst>
        </pc:spChg>
      </pc:sldChg>
      <pc:sldChg chg="del">
        <pc:chgData name="Fredrik Byström Sjödin" userId="dcfacff1-8705-4c91-9b89-21ebe04858fd" providerId="ADAL" clId="{7C041C01-1F4D-48FF-B235-4CBB2A3EC65C}" dt="2024-02-08T08:20:55.719" v="21" actId="47"/>
        <pc:sldMkLst>
          <pc:docMk/>
          <pc:sldMk cId="2695323121" sldId="515"/>
        </pc:sldMkLst>
      </pc:sldChg>
      <pc:sldChg chg="del">
        <pc:chgData name="Fredrik Byström Sjödin" userId="dcfacff1-8705-4c91-9b89-21ebe04858fd" providerId="ADAL" clId="{7C041C01-1F4D-48FF-B235-4CBB2A3EC65C}" dt="2024-02-08T08:20:55.719" v="21" actId="47"/>
        <pc:sldMkLst>
          <pc:docMk/>
          <pc:sldMk cId="2743132342" sldId="516"/>
        </pc:sldMkLst>
      </pc:sldChg>
      <pc:sldChg chg="del">
        <pc:chgData name="Fredrik Byström Sjödin" userId="dcfacff1-8705-4c91-9b89-21ebe04858fd" providerId="ADAL" clId="{7C041C01-1F4D-48FF-B235-4CBB2A3EC65C}" dt="2024-02-08T08:21:08.601" v="22" actId="47"/>
        <pc:sldMkLst>
          <pc:docMk/>
          <pc:sldMk cId="861321899" sldId="517"/>
        </pc:sldMkLst>
      </pc:sldChg>
      <pc:sldChg chg="modSp mod">
        <pc:chgData name="Fredrik Byström Sjödin" userId="dcfacff1-8705-4c91-9b89-21ebe04858fd" providerId="ADAL" clId="{7C041C01-1F4D-48FF-B235-4CBB2A3EC65C}" dt="2024-02-08T08:21:56.797" v="71" actId="20577"/>
        <pc:sldMkLst>
          <pc:docMk/>
          <pc:sldMk cId="284136013" sldId="518"/>
        </pc:sldMkLst>
        <pc:spChg chg="mod">
          <ac:chgData name="Fredrik Byström Sjödin" userId="dcfacff1-8705-4c91-9b89-21ebe04858fd" providerId="ADAL" clId="{7C041C01-1F4D-48FF-B235-4CBB2A3EC65C}" dt="2024-02-08T08:21:56.797" v="71" actId="20577"/>
          <ac:spMkLst>
            <pc:docMk/>
            <pc:sldMk cId="284136013" sldId="518"/>
            <ac:spMk id="6" creationId="{FCEA2549-26AC-488F-9C05-B30F6F1BB547}"/>
          </ac:spMkLst>
        </pc:spChg>
      </pc:sldChg>
      <pc:sldChg chg="del">
        <pc:chgData name="Fredrik Byström Sjödin" userId="dcfacff1-8705-4c91-9b89-21ebe04858fd" providerId="ADAL" clId="{7C041C01-1F4D-48FF-B235-4CBB2A3EC65C}" dt="2024-02-08T08:21:08.601" v="22" actId="47"/>
        <pc:sldMkLst>
          <pc:docMk/>
          <pc:sldMk cId="4087806794" sldId="519"/>
        </pc:sldMkLst>
      </pc:sldChg>
      <pc:sldChg chg="addSp delSp modSp add mod">
        <pc:chgData name="Fredrik Byström Sjödin" userId="dcfacff1-8705-4c91-9b89-21ebe04858fd" providerId="ADAL" clId="{7C041C01-1F4D-48FF-B235-4CBB2A3EC65C}" dt="2024-02-08T08:31:56.042" v="578" actId="478"/>
        <pc:sldMkLst>
          <pc:docMk/>
          <pc:sldMk cId="1393227001" sldId="521"/>
        </pc:sldMkLst>
        <pc:spChg chg="add del mod">
          <ac:chgData name="Fredrik Byström Sjödin" userId="dcfacff1-8705-4c91-9b89-21ebe04858fd" providerId="ADAL" clId="{7C041C01-1F4D-48FF-B235-4CBB2A3EC65C}" dt="2024-02-08T08:29:59.319" v="461" actId="478"/>
          <ac:spMkLst>
            <pc:docMk/>
            <pc:sldMk cId="1393227001" sldId="521"/>
            <ac:spMk id="5" creationId="{B2DA3809-6C72-9B03-4CB2-D0AF282A2273}"/>
          </ac:spMkLst>
        </pc:spChg>
        <pc:spChg chg="del">
          <ac:chgData name="Fredrik Byström Sjödin" userId="dcfacff1-8705-4c91-9b89-21ebe04858fd" providerId="ADAL" clId="{7C041C01-1F4D-48FF-B235-4CBB2A3EC65C}" dt="2024-02-08T08:29:57.430" v="460" actId="478"/>
          <ac:spMkLst>
            <pc:docMk/>
            <pc:sldMk cId="1393227001" sldId="521"/>
            <ac:spMk id="7" creationId="{2DF3EC18-68A5-43D6-95CC-349AF857D37B}"/>
          </ac:spMkLst>
        </pc:spChg>
        <pc:spChg chg="add del mod">
          <ac:chgData name="Fredrik Byström Sjödin" userId="dcfacff1-8705-4c91-9b89-21ebe04858fd" providerId="ADAL" clId="{7C041C01-1F4D-48FF-B235-4CBB2A3EC65C}" dt="2024-02-08T08:31:56.042" v="578" actId="478"/>
          <ac:spMkLst>
            <pc:docMk/>
            <pc:sldMk cId="1393227001" sldId="521"/>
            <ac:spMk id="8" creationId="{662BE035-B76A-B552-DD35-AE74C4CAD229}"/>
          </ac:spMkLst>
        </pc:spChg>
        <pc:spChg chg="add mod">
          <ac:chgData name="Fredrik Byström Sjödin" userId="dcfacff1-8705-4c91-9b89-21ebe04858fd" providerId="ADAL" clId="{7C041C01-1F4D-48FF-B235-4CBB2A3EC65C}" dt="2024-02-08T08:31:51.074" v="577" actId="20577"/>
          <ac:spMkLst>
            <pc:docMk/>
            <pc:sldMk cId="1393227001" sldId="521"/>
            <ac:spMk id="9" creationId="{54F5A1A3-717E-27CA-40B4-EA1C484A5EF9}"/>
          </ac:spMkLst>
        </pc:spChg>
        <pc:picChg chg="mod">
          <ac:chgData name="Fredrik Byström Sjödin" userId="dcfacff1-8705-4c91-9b89-21ebe04858fd" providerId="ADAL" clId="{7C041C01-1F4D-48FF-B235-4CBB2A3EC65C}" dt="2024-02-08T08:30:07.679" v="463" actId="14100"/>
          <ac:picMkLst>
            <pc:docMk/>
            <pc:sldMk cId="1393227001" sldId="521"/>
            <ac:picMk id="4" creationId="{497E610D-9720-C0BD-1582-1E4A0F3D3FC8}"/>
          </ac:picMkLst>
        </pc:picChg>
      </pc:sldChg>
      <pc:sldChg chg="addSp delSp modSp add mod">
        <pc:chgData name="Fredrik Byström Sjödin" userId="dcfacff1-8705-4c91-9b89-21ebe04858fd" providerId="ADAL" clId="{7C041C01-1F4D-48FF-B235-4CBB2A3EC65C}" dt="2024-02-08T08:29:46.201" v="458" actId="255"/>
        <pc:sldMkLst>
          <pc:docMk/>
          <pc:sldMk cId="3951494451" sldId="522"/>
        </pc:sldMkLst>
        <pc:spChg chg="add del mod">
          <ac:chgData name="Fredrik Byström Sjödin" userId="dcfacff1-8705-4c91-9b89-21ebe04858fd" providerId="ADAL" clId="{7C041C01-1F4D-48FF-B235-4CBB2A3EC65C}" dt="2024-02-08T08:27:54.141" v="324" actId="478"/>
          <ac:spMkLst>
            <pc:docMk/>
            <pc:sldMk cId="3951494451" sldId="522"/>
            <ac:spMk id="4" creationId="{D11761A2-1C9A-2BD9-24FD-B83BF2875F22}"/>
          </ac:spMkLst>
        </pc:spChg>
        <pc:spChg chg="add mod">
          <ac:chgData name="Fredrik Byström Sjödin" userId="dcfacff1-8705-4c91-9b89-21ebe04858fd" providerId="ADAL" clId="{7C041C01-1F4D-48FF-B235-4CBB2A3EC65C}" dt="2024-02-08T08:29:46.201" v="458" actId="255"/>
          <ac:spMkLst>
            <pc:docMk/>
            <pc:sldMk cId="3951494451" sldId="522"/>
            <ac:spMk id="6" creationId="{E6799E27-17E0-08D4-91CA-D6D281916453}"/>
          </ac:spMkLst>
        </pc:spChg>
        <pc:spChg chg="del">
          <ac:chgData name="Fredrik Byström Sjödin" userId="dcfacff1-8705-4c91-9b89-21ebe04858fd" providerId="ADAL" clId="{7C041C01-1F4D-48FF-B235-4CBB2A3EC65C}" dt="2024-02-08T08:27:50.245" v="323" actId="478"/>
          <ac:spMkLst>
            <pc:docMk/>
            <pc:sldMk cId="3951494451" sldId="522"/>
            <ac:spMk id="7" creationId="{2DF3EC18-68A5-43D6-95CC-349AF857D37B}"/>
          </ac:spMkLst>
        </pc:spChg>
        <pc:picChg chg="mod">
          <ac:chgData name="Fredrik Byström Sjödin" userId="dcfacff1-8705-4c91-9b89-21ebe04858fd" providerId="ADAL" clId="{7C041C01-1F4D-48FF-B235-4CBB2A3EC65C}" dt="2024-02-08T08:28:17.471" v="326" actId="1076"/>
          <ac:picMkLst>
            <pc:docMk/>
            <pc:sldMk cId="3951494451" sldId="522"/>
            <ac:picMk id="5" creationId="{88F59C55-7C78-9049-AA37-5B08AFDE07DA}"/>
          </ac:picMkLst>
        </pc:picChg>
      </pc:sldChg>
      <pc:sldChg chg="addSp delSp modSp add mod ord">
        <pc:chgData name="Fredrik Byström Sjödin" userId="dcfacff1-8705-4c91-9b89-21ebe04858fd" providerId="ADAL" clId="{7C041C01-1F4D-48FF-B235-4CBB2A3EC65C}" dt="2024-02-08T08:38:51.496" v="926"/>
        <pc:sldMkLst>
          <pc:docMk/>
          <pc:sldMk cId="1140751711" sldId="523"/>
        </pc:sldMkLst>
        <pc:spChg chg="mod">
          <ac:chgData name="Fredrik Byström Sjödin" userId="dcfacff1-8705-4c91-9b89-21ebe04858fd" providerId="ADAL" clId="{7C041C01-1F4D-48FF-B235-4CBB2A3EC65C}" dt="2024-02-08T08:38:35.667" v="924" actId="20577"/>
          <ac:spMkLst>
            <pc:docMk/>
            <pc:sldMk cId="1140751711" sldId="523"/>
            <ac:spMk id="9" creationId="{54F5A1A3-717E-27CA-40B4-EA1C484A5EF9}"/>
          </ac:spMkLst>
        </pc:spChg>
        <pc:picChg chg="del">
          <ac:chgData name="Fredrik Byström Sjödin" userId="dcfacff1-8705-4c91-9b89-21ebe04858fd" providerId="ADAL" clId="{7C041C01-1F4D-48FF-B235-4CBB2A3EC65C}" dt="2024-02-08T08:37:30.308" v="793" actId="478"/>
          <ac:picMkLst>
            <pc:docMk/>
            <pc:sldMk cId="1140751711" sldId="523"/>
            <ac:picMk id="4" creationId="{497E610D-9720-C0BD-1582-1E4A0F3D3FC8}"/>
          </ac:picMkLst>
        </pc:picChg>
        <pc:picChg chg="add mod">
          <ac:chgData name="Fredrik Byström Sjödin" userId="dcfacff1-8705-4c91-9b89-21ebe04858fd" providerId="ADAL" clId="{7C041C01-1F4D-48FF-B235-4CBB2A3EC65C}" dt="2024-02-08T08:37:39.731" v="796" actId="14100"/>
          <ac:picMkLst>
            <pc:docMk/>
            <pc:sldMk cId="1140751711" sldId="523"/>
            <ac:picMk id="5" creationId="{70DFE303-C851-D87D-A2EC-A1897A7DC62A}"/>
          </ac:picMkLst>
        </pc:picChg>
      </pc:sldChg>
      <pc:sldChg chg="addSp delSp modSp add mod">
        <pc:chgData name="Fredrik Byström Sjödin" userId="dcfacff1-8705-4c91-9b89-21ebe04858fd" providerId="ADAL" clId="{7C041C01-1F4D-48FF-B235-4CBB2A3EC65C}" dt="2024-02-08T08:42:33.651" v="1104" actId="20577"/>
        <pc:sldMkLst>
          <pc:docMk/>
          <pc:sldMk cId="1713447119" sldId="524"/>
        </pc:sldMkLst>
        <pc:spChg chg="mod">
          <ac:chgData name="Fredrik Byström Sjödin" userId="dcfacff1-8705-4c91-9b89-21ebe04858fd" providerId="ADAL" clId="{7C041C01-1F4D-48FF-B235-4CBB2A3EC65C}" dt="2024-02-08T08:42:33.651" v="1104" actId="20577"/>
          <ac:spMkLst>
            <pc:docMk/>
            <pc:sldMk cId="1713447119" sldId="524"/>
            <ac:spMk id="2" creationId="{CFCD6463-E600-90AC-A724-CF98BE6FB068}"/>
          </ac:spMkLst>
        </pc:spChg>
        <pc:picChg chg="del">
          <ac:chgData name="Fredrik Byström Sjödin" userId="dcfacff1-8705-4c91-9b89-21ebe04858fd" providerId="ADAL" clId="{7C041C01-1F4D-48FF-B235-4CBB2A3EC65C}" dt="2024-02-08T08:41:41.658" v="992" actId="478"/>
          <ac:picMkLst>
            <pc:docMk/>
            <pc:sldMk cId="1713447119" sldId="524"/>
            <ac:picMk id="5" creationId="{A7FBECE7-6D72-91EE-F275-9FE9110A2953}"/>
          </ac:picMkLst>
        </pc:picChg>
        <pc:picChg chg="add mod">
          <ac:chgData name="Fredrik Byström Sjödin" userId="dcfacff1-8705-4c91-9b89-21ebe04858fd" providerId="ADAL" clId="{7C041C01-1F4D-48FF-B235-4CBB2A3EC65C}" dt="2024-02-08T08:41:50.279" v="995" actId="14100"/>
          <ac:picMkLst>
            <pc:docMk/>
            <pc:sldMk cId="1713447119" sldId="524"/>
            <ac:picMk id="6" creationId="{F9E2FF1C-CE36-F1D0-5EAE-C0DF40508B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A1C3424-1D3E-4157-AF32-C01A11857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D914A9-02BD-4DB1-8DA9-625C84024F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238B-2CCA-4509-AD28-DF9FDC3BA3A4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CCC709-7766-4757-91BC-E6CA60671A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A8C9F-5E1F-4F4F-8AEE-417604309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5926-2023-490D-8CD6-72C4E9D386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3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6170-FE37-4950-82B1-949520E769A4}" type="datetimeFigureOut">
              <a:rPr lang="sv-SE" smtClean="0"/>
              <a:t>2024-02-08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A720-6573-48DD-8AC9-54F290EA83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9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1" dirty="0">
              <a:solidFill>
                <a:srgbClr val="1A1A1A"/>
              </a:solidFill>
              <a:effectLst/>
              <a:latin typeface="Lab-grotesque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3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1" dirty="0">
              <a:solidFill>
                <a:srgbClr val="1A1A1A"/>
              </a:solidFill>
              <a:effectLst/>
              <a:latin typeface="Lab-grotesque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12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1">
              <a:solidFill>
                <a:srgbClr val="1A1A1A"/>
              </a:solidFill>
              <a:effectLst/>
              <a:latin typeface="Lab-grotesque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7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Pass om de nya reglerna som börjar gälla 1 dec 2022. </a:t>
            </a:r>
          </a:p>
          <a:p>
            <a:endParaRPr lang="sv-SE" dirty="0"/>
          </a:p>
          <a:p>
            <a:pPr>
              <a:buClr>
                <a:srgbClr val="71B84E"/>
              </a:buClr>
            </a:pPr>
            <a:r>
              <a:rPr lang="sv-SE" sz="1200" dirty="0"/>
              <a:t>ELSÄK-FS 2008:1 blir ELSÄK-FS 2022:1</a:t>
            </a:r>
          </a:p>
          <a:p>
            <a:pPr>
              <a:buClr>
                <a:srgbClr val="71B84E"/>
              </a:buClr>
            </a:pPr>
            <a:r>
              <a:rPr lang="sv-SE" sz="1200" dirty="0"/>
              <a:t>ELSÄK-FS 2008:2 blir ELSÄK-FS 2022:2 </a:t>
            </a:r>
          </a:p>
          <a:p>
            <a:pPr>
              <a:buClr>
                <a:srgbClr val="71B84E"/>
              </a:buClr>
            </a:pPr>
            <a:r>
              <a:rPr lang="sv-SE" sz="1200" dirty="0"/>
              <a:t>ELSÄK-FS 2008:3 blir ELSÄK-FS 2022:3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18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Pass om de nya reglerna som börjar gälla 1 dec 2022. </a:t>
            </a:r>
          </a:p>
          <a:p>
            <a:endParaRPr lang="sv-SE" dirty="0"/>
          </a:p>
          <a:p>
            <a:pPr>
              <a:buClr>
                <a:srgbClr val="71B84E"/>
              </a:buClr>
            </a:pPr>
            <a:r>
              <a:rPr lang="sv-SE" sz="1200" dirty="0"/>
              <a:t>ELSÄK-FS 2008:1 blir ELSÄK-FS 2022:1</a:t>
            </a:r>
          </a:p>
          <a:p>
            <a:pPr>
              <a:buClr>
                <a:srgbClr val="71B84E"/>
              </a:buClr>
            </a:pPr>
            <a:r>
              <a:rPr lang="sv-SE" sz="1200" dirty="0"/>
              <a:t>ELSÄK-FS 2008:2 blir ELSÄK-FS 2022:2 </a:t>
            </a:r>
          </a:p>
          <a:p>
            <a:pPr>
              <a:buClr>
                <a:srgbClr val="71B84E"/>
              </a:buClr>
            </a:pPr>
            <a:r>
              <a:rPr lang="sv-SE" sz="1200" dirty="0"/>
              <a:t>ELSÄK-FS 2008:3 blir ELSÄK-FS 2022:3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80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Genom att teckna ett serviceavtal med hjälp av IN </a:t>
            </a:r>
            <a:r>
              <a:rPr lang="sv-SE" err="1"/>
              <a:t>elkontroll</a:t>
            </a:r>
            <a:r>
              <a:rPr lang="sv-SE"/>
              <a:t> kommer ni , utöver debitering av timmar, kunna debitera kunden en fast kostnad per månad. Detta ger fina inkomster. </a:t>
            </a:r>
          </a:p>
          <a:p>
            <a:endParaRPr lang="sv-SE"/>
          </a:p>
          <a:p>
            <a:r>
              <a:rPr lang="sv-SE"/>
              <a:t>Observera att IN inte kan ge rådgivning om nivån på hur mycket den kostnaden ska vara.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80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1">
              <a:solidFill>
                <a:srgbClr val="1A1A1A"/>
              </a:solidFill>
              <a:effectLst/>
              <a:latin typeface="Lab-grotesque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95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1">
              <a:solidFill>
                <a:srgbClr val="1A1A1A"/>
              </a:solidFill>
              <a:effectLst/>
              <a:latin typeface="Lab-grotesque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9A720-6573-48DD-8AC9-54F290EA83A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4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58C8C3-9FB4-493C-8BB6-33AD8344E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4CED33-049B-402C-B038-CFA97FECB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2EC6AF-75BB-49B9-98D0-CA48927C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719413-A968-4351-BCFB-A64D93BE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4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A3541-D0F5-4B6D-B640-6FC02FD6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3B2ADD-FDC8-44A1-AD90-D867FF46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2B0BFE-7708-4437-8863-7258A1CA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A28595-82C0-4448-8D96-D02B4955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69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7694E-8262-4104-9F8E-4FD44565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6CD147-3A36-4273-9590-E77ADBFA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AB620C-D155-4C87-AC65-613214D4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3DE4B6-ABA6-4EB6-B854-3201292E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4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501960-F655-4A02-9884-75B71A24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E05AFA-B0A2-4E65-BFC1-7E43A09CB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8F5E79-8FAB-419B-AF6C-CDC2CFA0B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0522E3-1CB7-4B94-8A7C-FD2183C6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EE014-8319-4FA5-B6A5-7A1490F9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9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C5DCCA-F7F4-47F4-8965-9C2F2E58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6DD90A-B7B9-437E-9547-B254BE5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99405B-5CA9-4765-B108-18CF69FDC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629A47-89DC-44DB-97EC-B768EA87E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93B66AC-7287-48BB-B9FC-E993570EF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3D3C053-288F-4BE6-8C2F-BA231201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19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4E4AD-451D-4749-994C-9CA3E3606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14E5EF-95FA-474B-9CBE-C5B1FEA9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8E0F71-52E9-4B86-9A9F-EEDA7C12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7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2A5CBB-8543-4A9E-B787-7B1DF2DB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97700C-5387-417A-970E-16B18041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3C0156-B6A2-491A-927E-0968A0881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79" y="371104"/>
            <a:ext cx="1302541" cy="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8CB57D-E9AF-4108-8CB9-254479CE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FC4D48-42E4-4E3E-8CE1-D925DBFF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D8120B-286E-433F-8D73-B7B39FABF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5ECE13-132A-4B31-AF76-F60B56D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561E78-D82B-4C12-B636-2E6443C4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40022F-FC11-4EAA-8139-AC310FCD3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79" y="371104"/>
            <a:ext cx="1302541" cy="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d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98F899-9044-472F-B662-7BE9F3D9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5F9A-AEC0-43F6-8C17-E2881F229470}" type="datetime1">
              <a:rPr lang="sv-SE" smtClean="0"/>
              <a:pPr/>
              <a:t>2024-02-08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774894-AF4A-4F00-BE78-F8A5E33B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AA368C-6B8A-4B90-8754-1020CB06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0F79D73-FC0A-41D0-AC43-9AABCA22BE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0137351-CB7C-4B21-8DFD-83ABA3078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7" y="2492375"/>
            <a:ext cx="10296525" cy="36845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259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B80924F-37AA-449A-A9A1-7690D046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A1C931-BAC8-4B0B-A156-F4346ABD6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95BE19-27AA-4C4F-9C78-2C3C0A056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B6AD8A-0123-4309-87B8-1DC39BB33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6E01-CC1D-43A2-8DDB-54A7B36828D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0D66FE-2E44-47C8-AF12-55230DC0A1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79" y="371104"/>
            <a:ext cx="1302541" cy="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0608CB6-B510-47F6-AA79-BD85D0E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1</a:t>
            </a:fld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849897-32D2-4BE9-842A-0AD9F995B7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9DB776-8A9E-4738-A6D0-0303DD3D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4" y="296511"/>
            <a:ext cx="1458066" cy="10016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B18EA5-1936-3DD5-59D8-4F33912C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27389" y="1102424"/>
            <a:ext cx="3968701" cy="468866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3C9077-4D55-2614-C774-E5706A7DF0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5CA7A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9" y="1240808"/>
            <a:ext cx="5098247" cy="4532523"/>
          </a:xfrm>
          <a:prstGeom prst="rect">
            <a:avLst/>
          </a:prstGeom>
          <a:ln>
            <a:noFill/>
          </a:ln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98586C2F-8DE1-00B5-D4E9-A70D7DBEC8AF}"/>
              </a:ext>
            </a:extLst>
          </p:cNvPr>
          <p:cNvSpPr/>
          <p:nvPr/>
        </p:nvSpPr>
        <p:spPr>
          <a:xfrm>
            <a:off x="8194876" y="3136739"/>
            <a:ext cx="2307528" cy="1889721"/>
          </a:xfrm>
          <a:prstGeom prst="rect">
            <a:avLst/>
          </a:prstGeom>
          <a:solidFill>
            <a:srgbClr val="8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EC3FFB23-60A7-28EC-C349-4FAEDDD87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44534" r="29313" b="17730"/>
          <a:stretch/>
        </p:blipFill>
        <p:spPr>
          <a:xfrm>
            <a:off x="8305598" y="3224475"/>
            <a:ext cx="2075727" cy="1696997"/>
          </a:xfrm>
          <a:prstGeom prst="rect">
            <a:avLst/>
          </a:prstGeom>
          <a:ln>
            <a:noFill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7E09F1C-E7D5-C67E-9049-2480F304D9DD}"/>
              </a:ext>
            </a:extLst>
          </p:cNvPr>
          <p:cNvSpPr txBox="1"/>
          <p:nvPr/>
        </p:nvSpPr>
        <p:spPr>
          <a:xfrm>
            <a:off x="299414" y="797347"/>
            <a:ext cx="115931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40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sv-SE" sz="4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90170" algn="ctr"/>
            <a:r>
              <a:rPr lang="sv-SE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Innehavarens ansvar för kontroll av sin elanläggning – Nytt regelverk</a:t>
            </a:r>
            <a:br>
              <a:rPr lang="sv-S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Sedan 1 dec 2022 gäller ELSÄK-FS 2022:3</a:t>
            </a:r>
            <a:endParaRPr lang="sv-S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 algn="ctr"/>
            <a:r>
              <a:rPr lang="sv-SE" sz="3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 gäller </a:t>
            </a:r>
            <a:r>
              <a:rPr lang="sv-S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 hur ska industrin hantera det?</a:t>
            </a:r>
          </a:p>
          <a:p>
            <a:pPr algn="ctr"/>
            <a:endParaRPr lang="sv-SE" sz="32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sv-SE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FIE Kompetensdag 8 februari 2024</a:t>
            </a: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D0605F-8386-F345-B7B4-E0224B8B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0" y="1099114"/>
            <a:ext cx="6997173" cy="498672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CC62213-7CA9-EF19-3D12-301C914AEEC9}"/>
              </a:ext>
            </a:extLst>
          </p:cNvPr>
          <p:cNvSpPr txBox="1"/>
          <p:nvPr/>
        </p:nvSpPr>
        <p:spPr>
          <a:xfrm>
            <a:off x="7264400" y="1825506"/>
            <a:ext cx="492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Upprättande av rutin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per delanläggning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baserat på riskbedömning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7DBF861-2052-F7B9-7BAB-4C66B9E1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0" y="208121"/>
            <a:ext cx="6849555" cy="555259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065F222-CC0C-EC62-2924-CD89D41080A5}"/>
              </a:ext>
            </a:extLst>
          </p:cNvPr>
          <p:cNvSpPr txBox="1"/>
          <p:nvPr/>
        </p:nvSpPr>
        <p:spPr>
          <a:xfrm>
            <a:off x="7264400" y="1825506"/>
            <a:ext cx="492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Upprättande av rutin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Exempeltexter baserat på resultatet av riskbedömningen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8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4F5A1A3-717E-27CA-40B4-EA1C484A5EF9}"/>
              </a:ext>
            </a:extLst>
          </p:cNvPr>
          <p:cNvSpPr txBox="1"/>
          <p:nvPr/>
        </p:nvSpPr>
        <p:spPr>
          <a:xfrm>
            <a:off x="7264400" y="1825506"/>
            <a:ext cx="492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Kontrollplan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Enkel eller uppdelad i sektioner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Kontrollpunkter från vår databas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0DFE303-C851-D87D-A2EC-A1897A7D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2" y="172606"/>
            <a:ext cx="6794693" cy="64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FBECE7-6D72-91EE-F275-9FE9110A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6669"/>
            <a:ext cx="6238984" cy="633224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CFCD6463-E600-90AC-A724-CF98BE6FB068}"/>
              </a:ext>
            </a:extLst>
          </p:cNvPr>
          <p:cNvSpPr txBox="1"/>
          <p:nvPr/>
        </p:nvSpPr>
        <p:spPr>
          <a:xfrm>
            <a:off x="7264400" y="1825506"/>
            <a:ext cx="492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Kontrollplan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Nivåuppdelning harmoniserad med Elektriska nämnden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FCD6463-E600-90AC-A724-CF98BE6FB068}"/>
              </a:ext>
            </a:extLst>
          </p:cNvPr>
          <p:cNvSpPr txBox="1"/>
          <p:nvPr/>
        </p:nvSpPr>
        <p:spPr>
          <a:xfrm>
            <a:off x="7264400" y="1825506"/>
            <a:ext cx="492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Brister kan hanteras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I Säker 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I extern system gm API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Manuellt gm </a:t>
            </a:r>
            <a:r>
              <a:rPr lang="sv-SE" sz="3200" dirty="0" err="1">
                <a:solidFill>
                  <a:schemeClr val="bg1"/>
                </a:solidFill>
              </a:rPr>
              <a:t>pdf</a:t>
            </a:r>
            <a:endParaRPr lang="sv-SE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9E2FF1C-CE36-F1D0-5EAE-C0DF4050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6" y="136444"/>
            <a:ext cx="6785387" cy="65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4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0608CB6-B510-47F6-AA79-BD85D0E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15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849897-32D2-4BE9-842A-0AD9F995B7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9DB776-8A9E-4738-A6D0-0303DD3D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4" y="296511"/>
            <a:ext cx="1458066" cy="10016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B18EA5-1936-3DD5-59D8-4F33912C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27389" y="1084668"/>
            <a:ext cx="3968701" cy="468866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3C9077-4D55-2614-C774-E5706A7DF0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5CA7A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9" y="1240808"/>
            <a:ext cx="5098247" cy="4532523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98586C2F-8DE1-00B5-D4E9-A70D7DBEC8AF}"/>
              </a:ext>
            </a:extLst>
          </p:cNvPr>
          <p:cNvSpPr/>
          <p:nvPr/>
        </p:nvSpPr>
        <p:spPr>
          <a:xfrm>
            <a:off x="8194876" y="3136739"/>
            <a:ext cx="2307528" cy="1889721"/>
          </a:xfrm>
          <a:prstGeom prst="rect">
            <a:avLst/>
          </a:prstGeom>
          <a:solidFill>
            <a:srgbClr val="8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EC3FFB23-60A7-28EC-C349-4FAEDDD87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44534" r="29313" b="17730"/>
          <a:stretch/>
        </p:blipFill>
        <p:spPr>
          <a:xfrm>
            <a:off x="8305598" y="3224475"/>
            <a:ext cx="2075727" cy="169699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E9854CA-E4C4-E539-C169-38760E24389B}"/>
              </a:ext>
            </a:extLst>
          </p:cNvPr>
          <p:cNvSpPr txBox="1"/>
          <p:nvPr/>
        </p:nvSpPr>
        <p:spPr>
          <a:xfrm>
            <a:off x="2217777" y="2721240"/>
            <a:ext cx="775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bg1"/>
                </a:solidFill>
              </a:rPr>
              <a:t>Frågestund</a:t>
            </a:r>
            <a:endParaRPr lang="sv-SE" sz="3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7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0608CB6-B510-47F6-AA79-BD85D0E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16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849897-32D2-4BE9-842A-0AD9F995B7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9DB776-8A9E-4738-A6D0-0303DD3D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4" y="296511"/>
            <a:ext cx="1458066" cy="10016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B18EA5-1936-3DD5-59D8-4F33912C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27389" y="1084668"/>
            <a:ext cx="3968701" cy="468866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3C9077-4D55-2614-C774-E5706A7DF0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5CA7A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9" y="1240808"/>
            <a:ext cx="5098247" cy="4532523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98586C2F-8DE1-00B5-D4E9-A70D7DBEC8AF}"/>
              </a:ext>
            </a:extLst>
          </p:cNvPr>
          <p:cNvSpPr/>
          <p:nvPr/>
        </p:nvSpPr>
        <p:spPr>
          <a:xfrm>
            <a:off x="8194876" y="3136739"/>
            <a:ext cx="2307528" cy="1889721"/>
          </a:xfrm>
          <a:prstGeom prst="rect">
            <a:avLst/>
          </a:prstGeom>
          <a:solidFill>
            <a:srgbClr val="8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EC3FFB23-60A7-28EC-C349-4FAEDDD87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44534" r="29313" b="17730"/>
          <a:stretch/>
        </p:blipFill>
        <p:spPr>
          <a:xfrm>
            <a:off x="8305598" y="3224475"/>
            <a:ext cx="2075727" cy="169699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E9854CA-E4C4-E539-C169-38760E24389B}"/>
              </a:ext>
            </a:extLst>
          </p:cNvPr>
          <p:cNvSpPr txBox="1"/>
          <p:nvPr/>
        </p:nvSpPr>
        <p:spPr>
          <a:xfrm>
            <a:off x="2225754" y="2721240"/>
            <a:ext cx="775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schemeClr val="bg1"/>
                </a:solidFill>
              </a:rPr>
              <a:t>Tack för er medverkan!</a:t>
            </a:r>
            <a:endParaRPr lang="sv-SE" sz="3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6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0608CB6-B510-47F6-AA79-BD85D0E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849897-32D2-4BE9-842A-0AD9F995B7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9DB776-8A9E-4738-A6D0-0303DD3D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4" y="296511"/>
            <a:ext cx="1458066" cy="10016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B18EA5-1936-3DD5-59D8-4F33912C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27389" y="1102424"/>
            <a:ext cx="3968701" cy="468866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3C9077-4D55-2614-C774-E5706A7DF0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5CA7A">
                <a:tint val="45000"/>
                <a:satMod val="400000"/>
              </a:srgb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9" y="1240808"/>
            <a:ext cx="5098247" cy="4532523"/>
          </a:xfrm>
          <a:prstGeom prst="rect">
            <a:avLst/>
          </a:prstGeom>
          <a:ln>
            <a:noFill/>
          </a:ln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98586C2F-8DE1-00B5-D4E9-A70D7DBEC8AF}"/>
              </a:ext>
            </a:extLst>
          </p:cNvPr>
          <p:cNvSpPr/>
          <p:nvPr/>
        </p:nvSpPr>
        <p:spPr>
          <a:xfrm>
            <a:off x="8194876" y="3136739"/>
            <a:ext cx="2307528" cy="1889721"/>
          </a:xfrm>
          <a:prstGeom prst="rect">
            <a:avLst/>
          </a:prstGeom>
          <a:solidFill>
            <a:srgbClr val="82B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EC3FFB23-60A7-28EC-C349-4FAEDDD875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44534" r="29313" b="17730"/>
          <a:stretch/>
        </p:blipFill>
        <p:spPr>
          <a:xfrm>
            <a:off x="8305598" y="3224475"/>
            <a:ext cx="2075727" cy="1696997"/>
          </a:xfrm>
          <a:prstGeom prst="rect">
            <a:avLst/>
          </a:prstGeom>
          <a:ln>
            <a:noFill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58967A7-45B4-F806-F80C-C6950371BF3C}"/>
              </a:ext>
            </a:extLst>
          </p:cNvPr>
          <p:cNvSpPr txBox="1"/>
          <p:nvPr/>
        </p:nvSpPr>
        <p:spPr>
          <a:xfrm>
            <a:off x="0" y="2041027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>
                <a:solidFill>
                  <a:schemeClr val="bg1"/>
                </a:solidFill>
              </a:rPr>
              <a:t>Fredrik Byström Sjödin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</a:rPr>
              <a:t>Teknisk expert</a:t>
            </a:r>
          </a:p>
          <a:p>
            <a:pPr algn="ctr"/>
            <a:r>
              <a:rPr lang="sv-SE" sz="4000" dirty="0">
                <a:solidFill>
                  <a:schemeClr val="bg1"/>
                </a:solidFill>
              </a:rPr>
              <a:t>Installatörsföretagen</a:t>
            </a:r>
          </a:p>
        </p:txBody>
      </p:sp>
    </p:spTree>
    <p:extLst>
      <p:ext uri="{BB962C8B-B14F-4D97-AF65-F5344CB8AC3E}">
        <p14:creationId xmlns:p14="http://schemas.microsoft.com/office/powerpoint/2010/main" val="65929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0608CB6-B510-47F6-AA79-BD85D0EE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3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849897-32D2-4BE9-842A-0AD9F995B7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9DB776-8A9E-4738-A6D0-0303DD3D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4" y="296511"/>
            <a:ext cx="1458066" cy="100167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CEA2549-26AC-488F-9C05-B30F6F1BB547}"/>
              </a:ext>
            </a:extLst>
          </p:cNvPr>
          <p:cNvSpPr txBox="1"/>
          <p:nvPr/>
        </p:nvSpPr>
        <p:spPr>
          <a:xfrm>
            <a:off x="4871371" y="2136338"/>
            <a:ext cx="7090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>
                <a:solidFill>
                  <a:schemeClr val="bg1"/>
                </a:solidFill>
              </a:rPr>
              <a:t>Regelverket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v-SE" sz="4400" dirty="0">
                <a:solidFill>
                  <a:schemeClr val="bg1"/>
                </a:solidFill>
              </a:rPr>
              <a:t>IN Elkontroll plus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AC531A-AA74-9FE1-FE17-C1EAECDFB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2" y="1513311"/>
            <a:ext cx="4409299" cy="39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C0D5FC-97C6-4282-9973-C881F1BE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4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BC36624-4613-4692-8EF7-2552599D1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3127408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© 2022 Installatörsföretagen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F117DE2-8DED-302E-4F11-79134E9F75AD}"/>
              </a:ext>
            </a:extLst>
          </p:cNvPr>
          <p:cNvSpPr txBox="1"/>
          <p:nvPr/>
        </p:nvSpPr>
        <p:spPr>
          <a:xfrm>
            <a:off x="648182" y="538043"/>
            <a:ext cx="968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1B84E"/>
              </a:buClr>
            </a:pPr>
            <a:r>
              <a:rPr lang="sv-SE" sz="4400" b="1"/>
              <a:t>Nya regler 1 dec 2022</a:t>
            </a:r>
            <a:endParaRPr lang="sv-SE" sz="4000" b="1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8021E1-EAB6-1088-81CE-9668FD8A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2" y="1878841"/>
            <a:ext cx="11255335" cy="4164151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74A8AD1E-073A-E108-C84B-30C839A2B6F2}"/>
              </a:ext>
            </a:extLst>
          </p:cNvPr>
          <p:cNvSpPr/>
          <p:nvPr/>
        </p:nvSpPr>
        <p:spPr>
          <a:xfrm>
            <a:off x="956295" y="2460103"/>
            <a:ext cx="4657558" cy="10710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30E1044-6E39-7182-D4E7-1F2A53C7E9DD}"/>
              </a:ext>
            </a:extLst>
          </p:cNvPr>
          <p:cNvSpPr/>
          <p:nvPr/>
        </p:nvSpPr>
        <p:spPr>
          <a:xfrm>
            <a:off x="192394" y="3576904"/>
            <a:ext cx="4657558" cy="107107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9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C0D5FC-97C6-4282-9973-C881F1BE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5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BC36624-4613-4692-8EF7-2552599D1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3127408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© 2022 Installatörsföretagen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F117DE2-8DED-302E-4F11-79134E9F75AD}"/>
              </a:ext>
            </a:extLst>
          </p:cNvPr>
          <p:cNvSpPr txBox="1"/>
          <p:nvPr/>
        </p:nvSpPr>
        <p:spPr>
          <a:xfrm>
            <a:off x="648182" y="538043"/>
            <a:ext cx="968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1B84E"/>
              </a:buClr>
            </a:pPr>
            <a:r>
              <a:rPr lang="sv-SE" sz="4400" b="1"/>
              <a:t>Nya regler 1 dec 2022</a:t>
            </a:r>
            <a:endParaRPr lang="sv-SE" sz="4000" b="1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B417066-95AA-BA3E-41AA-373D4D0D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6" y="2229033"/>
            <a:ext cx="11255335" cy="36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C4B11D-8225-4D60-A70D-F865608D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137645"/>
            <a:ext cx="10515600" cy="1325563"/>
          </a:xfrm>
        </p:spPr>
        <p:txBody>
          <a:bodyPr/>
          <a:lstStyle/>
          <a:p>
            <a:r>
              <a:rPr lang="sv-SE" sz="4400" b="1" dirty="0">
                <a:solidFill>
                  <a:srgbClr val="71B84E"/>
                </a:solidFill>
                <a:latin typeface="+mn-lt"/>
              </a:rPr>
              <a:t>IN Elkontroll</a:t>
            </a:r>
            <a:endParaRPr lang="sv-SE" b="1" dirty="0">
              <a:solidFill>
                <a:srgbClr val="71B84E"/>
              </a:solidFill>
              <a:latin typeface="+mn-lt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7ED9A5-284C-4AC6-A440-D8C2FCA1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6E01-CC1D-43A2-8DDB-54A7B36828D8}" type="slidenum">
              <a:rPr lang="sv-SE" smtClean="0"/>
              <a:t>6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90E3EFB5-046C-4B81-B252-ABBFE6C7C41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3127408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© 2022 Installatörsföretagen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A15A4D-FC63-1D64-D41B-7CE35ADF8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88" y="454577"/>
            <a:ext cx="3967945" cy="572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DAF2827-F683-372E-570C-608F17C55953}"/>
              </a:ext>
            </a:extLst>
          </p:cNvPr>
          <p:cNvSpPr txBox="1"/>
          <p:nvPr/>
        </p:nvSpPr>
        <p:spPr>
          <a:xfrm>
            <a:off x="377687" y="2839349"/>
            <a:ext cx="5637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Serviceavtal om innehavarens fortlöpande kontroll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Rutin enligt 6 § ELSÄK-FS 2022:3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Energibesparande åtgärder</a:t>
            </a:r>
          </a:p>
          <a:p>
            <a:r>
              <a:rPr lang="sv-SE" sz="2800" dirty="0"/>
              <a:t>Artikelnummer 052000, inforlag.se </a:t>
            </a:r>
          </a:p>
        </p:txBody>
      </p:sp>
    </p:spTree>
    <p:extLst>
      <p:ext uri="{BB962C8B-B14F-4D97-AF65-F5344CB8AC3E}">
        <p14:creationId xmlns:p14="http://schemas.microsoft.com/office/powerpoint/2010/main" val="31677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DF3EC18-68A5-43D6-95CC-349AF857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IN Elkontroll plus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C5CDD0-CA6A-F76F-CC32-C1C18466D268}"/>
              </a:ext>
            </a:extLst>
          </p:cNvPr>
          <p:cNvSpPr txBox="1"/>
          <p:nvPr/>
        </p:nvSpPr>
        <p:spPr>
          <a:xfrm>
            <a:off x="1188720" y="2225040"/>
            <a:ext cx="8727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Helt webbaserat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Anpassat för alla typer av verksamheter – särskilt industrin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API mot externa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Harmoniserat mot ELSÄK-FS 2022:3</a:t>
            </a:r>
          </a:p>
        </p:txBody>
      </p:sp>
    </p:spTree>
    <p:extLst>
      <p:ext uri="{BB962C8B-B14F-4D97-AF65-F5344CB8AC3E}">
        <p14:creationId xmlns:p14="http://schemas.microsoft.com/office/powerpoint/2010/main" val="116773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F59C55-7C78-9049-AA37-5B08AFDE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1" y="91268"/>
            <a:ext cx="6217920" cy="64476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6799E27-17E0-08D4-91CA-D6D281916453}"/>
              </a:ext>
            </a:extLst>
          </p:cNvPr>
          <p:cNvSpPr txBox="1"/>
          <p:nvPr/>
        </p:nvSpPr>
        <p:spPr>
          <a:xfrm>
            <a:off x="7071360" y="1838960"/>
            <a:ext cx="492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Serviceavtalet kan delas upp i delanläggningar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Obegränsat antal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Delanläggningar kan delas upp i sektioner</a:t>
            </a:r>
          </a:p>
        </p:txBody>
      </p:sp>
    </p:spTree>
    <p:extLst>
      <p:ext uri="{BB962C8B-B14F-4D97-AF65-F5344CB8AC3E}">
        <p14:creationId xmlns:p14="http://schemas.microsoft.com/office/powerpoint/2010/main" val="395149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1C895A4-645B-4F60-8E28-3418284A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413B-E3C5-4DC9-A4F6-B98A43965567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7E610D-9720-C0BD-1582-1E4A0F3D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4" y="173314"/>
            <a:ext cx="6876291" cy="643068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4F5A1A3-717E-27CA-40B4-EA1C484A5EF9}"/>
              </a:ext>
            </a:extLst>
          </p:cNvPr>
          <p:cNvSpPr txBox="1"/>
          <p:nvPr/>
        </p:nvSpPr>
        <p:spPr>
          <a:xfrm>
            <a:off x="7264400" y="1825506"/>
            <a:ext cx="492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Riskbedömning per delanläggning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bg1"/>
                </a:solidFill>
              </a:rPr>
              <a:t>Enligt ISO 31000:2018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2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3af5cb-d44d-48ff-ad5e-9c153acc6e05">
      <UserInfo>
        <DisplayName>Cecilia Axelsson</DisplayName>
        <AccountId>103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DCC8A777F4F4580E2282BA31FA7CA" ma:contentTypeVersion="10" ma:contentTypeDescription="Create a new document." ma:contentTypeScope="" ma:versionID="5d790036e578a6eec3065ab4f1dac80c">
  <xsd:schema xmlns:xsd="http://www.w3.org/2001/XMLSchema" xmlns:xs="http://www.w3.org/2001/XMLSchema" xmlns:p="http://schemas.microsoft.com/office/2006/metadata/properties" xmlns:ns2="a7417844-24e9-4c98-8231-ddb9ce6085c6" xmlns:ns3="e93af5cb-d44d-48ff-ad5e-9c153acc6e05" targetNamespace="http://schemas.microsoft.com/office/2006/metadata/properties" ma:root="true" ma:fieldsID="f261534646748453d258cda1c80e43af" ns2:_="" ns3:_="">
    <xsd:import namespace="a7417844-24e9-4c98-8231-ddb9ce6085c6"/>
    <xsd:import namespace="e93af5cb-d44d-48ff-ad5e-9c153acc6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7844-24e9-4c98-8231-ddb9ce608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f5cb-d44d-48ff-ad5e-9c153acc6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8B765-E1E9-4113-A0EE-28A3ADE2ECA4}">
  <ds:schemaRefs>
    <ds:schemaRef ds:uri="http://purl.org/dc/elements/1.1/"/>
    <ds:schemaRef ds:uri="a7417844-24e9-4c98-8231-ddb9ce6085c6"/>
    <ds:schemaRef ds:uri="http://schemas.microsoft.com/office/2006/metadata/properties"/>
    <ds:schemaRef ds:uri="http://purl.org/dc/terms/"/>
    <ds:schemaRef ds:uri="e93af5cb-d44d-48ff-ad5e-9c153acc6e0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C3B7E7-7E3A-4250-83C7-2663DD91D8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F399E-7D47-421D-B435-88BCB6917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17844-24e9-4c98-8231-ddb9ce6085c6"/>
    <ds:schemaRef ds:uri="e93af5cb-d44d-48ff-ad5e-9c153acc6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304</Words>
  <Application>Microsoft Office PowerPoint</Application>
  <PresentationFormat>Bredbild</PresentationFormat>
  <Paragraphs>84</Paragraphs>
  <Slides>16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  <vt:variant>
        <vt:lpstr>Anpassade bildspel</vt:lpstr>
      </vt:variant>
      <vt:variant>
        <vt:i4>1</vt:i4>
      </vt:variant>
    </vt:vector>
  </HeadingPairs>
  <TitlesOfParts>
    <vt:vector size="22" baseType="lpstr">
      <vt:lpstr>Arial</vt:lpstr>
      <vt:lpstr>Calibri</vt:lpstr>
      <vt:lpstr>Calibri Light</vt:lpstr>
      <vt:lpstr>Lab-grotesque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 Elkontroll</vt:lpstr>
      <vt:lpstr>IN Elkontroll plus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Anpassat bildspel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Cecilia</dc:creator>
  <cp:lastModifiedBy>Fredrik Byström Sjödin</cp:lastModifiedBy>
  <cp:revision>12</cp:revision>
  <dcterms:created xsi:type="dcterms:W3CDTF">2021-11-10T12:45:57Z</dcterms:created>
  <dcterms:modified xsi:type="dcterms:W3CDTF">2024-02-08T10:55:05Z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0x010100481DCC8A777F4F4580E2282BA31FA7CA</vt:lpwstr>
  </property>
  <property fmtid="{D5CDD505-2E9C-101B-9397-08002B2CF9AE}" pid="3" name="Order">
    <vt:r8>7800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